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8" r:id="rId2"/>
    <p:sldId id="338" r:id="rId3"/>
    <p:sldId id="442" r:id="rId4"/>
    <p:sldId id="451" r:id="rId5"/>
    <p:sldId id="452" r:id="rId6"/>
    <p:sldId id="453" r:id="rId7"/>
    <p:sldId id="454" r:id="rId8"/>
    <p:sldId id="455" r:id="rId9"/>
    <p:sldId id="443" r:id="rId10"/>
    <p:sldId id="382" r:id="rId11"/>
    <p:sldId id="413" r:id="rId12"/>
    <p:sldId id="435" r:id="rId13"/>
    <p:sldId id="436" r:id="rId14"/>
    <p:sldId id="412" r:id="rId15"/>
    <p:sldId id="339" r:id="rId16"/>
    <p:sldId id="340" r:id="rId17"/>
    <p:sldId id="416" r:id="rId18"/>
    <p:sldId id="341" r:id="rId19"/>
    <p:sldId id="355" r:id="rId20"/>
    <p:sldId id="356" r:id="rId21"/>
    <p:sldId id="353" r:id="rId22"/>
    <p:sldId id="415" r:id="rId23"/>
    <p:sldId id="346" r:id="rId24"/>
    <p:sldId id="348" r:id="rId25"/>
    <p:sldId id="349" r:id="rId26"/>
    <p:sldId id="350" r:id="rId27"/>
    <p:sldId id="351" r:id="rId28"/>
    <p:sldId id="352" r:id="rId29"/>
    <p:sldId id="383" r:id="rId30"/>
    <p:sldId id="360" r:id="rId31"/>
    <p:sldId id="364" r:id="rId32"/>
    <p:sldId id="359" r:id="rId33"/>
    <p:sldId id="366" r:id="rId34"/>
    <p:sldId id="358" r:id="rId35"/>
    <p:sldId id="362" r:id="rId36"/>
    <p:sldId id="363" r:id="rId37"/>
    <p:sldId id="367" r:id="rId38"/>
    <p:sldId id="368" r:id="rId39"/>
    <p:sldId id="371" r:id="rId40"/>
    <p:sldId id="370" r:id="rId41"/>
    <p:sldId id="372" r:id="rId42"/>
    <p:sldId id="373" r:id="rId43"/>
    <p:sldId id="374" r:id="rId44"/>
    <p:sldId id="384" r:id="rId45"/>
    <p:sldId id="375" r:id="rId46"/>
    <p:sldId id="378" r:id="rId47"/>
    <p:sldId id="377" r:id="rId48"/>
    <p:sldId id="376" r:id="rId49"/>
    <p:sldId id="379" r:id="rId50"/>
    <p:sldId id="381" r:id="rId51"/>
    <p:sldId id="414" r:id="rId52"/>
    <p:sldId id="411" r:id="rId53"/>
    <p:sldId id="385" r:id="rId54"/>
    <p:sldId id="386" r:id="rId55"/>
    <p:sldId id="437" r:id="rId56"/>
    <p:sldId id="447" r:id="rId57"/>
    <p:sldId id="448" r:id="rId58"/>
    <p:sldId id="449" r:id="rId59"/>
    <p:sldId id="450" r:id="rId60"/>
    <p:sldId id="387" r:id="rId61"/>
    <p:sldId id="408" r:id="rId62"/>
    <p:sldId id="418" r:id="rId63"/>
    <p:sldId id="419" r:id="rId64"/>
    <p:sldId id="392" r:id="rId65"/>
    <p:sldId id="393" r:id="rId66"/>
    <p:sldId id="428" r:id="rId67"/>
    <p:sldId id="429" r:id="rId68"/>
    <p:sldId id="430" r:id="rId69"/>
    <p:sldId id="424" r:id="rId70"/>
    <p:sldId id="426" r:id="rId71"/>
    <p:sldId id="427" r:id="rId72"/>
    <p:sldId id="421" r:id="rId73"/>
    <p:sldId id="423" r:id="rId74"/>
    <p:sldId id="422" r:id="rId75"/>
    <p:sldId id="398" r:id="rId76"/>
    <p:sldId id="432" r:id="rId77"/>
    <p:sldId id="433" r:id="rId78"/>
    <p:sldId id="431" r:id="rId79"/>
    <p:sldId id="402" r:id="rId80"/>
    <p:sldId id="403" r:id="rId81"/>
    <p:sldId id="404" r:id="rId82"/>
    <p:sldId id="405" r:id="rId83"/>
    <p:sldId id="406" r:id="rId84"/>
    <p:sldId id="407" r:id="rId85"/>
    <p:sldId id="446" r:id="rId86"/>
    <p:sldId id="445" r:id="rId87"/>
    <p:sldId id="444" r:id="rId8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exandra Connell" initials="A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E7D"/>
    <a:srgbClr val="E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89" autoAdjust="0"/>
  </p:normalViewPr>
  <p:slideViewPr>
    <p:cSldViewPr snapToGrid="0" snapToObjects="1">
      <p:cViewPr>
        <p:scale>
          <a:sx n="94" d="100"/>
          <a:sy n="94" d="100"/>
        </p:scale>
        <p:origin x="-1960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commentAuthors" Target="commentAuthors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39B39-2E73-8041-A269-F86429A2F4D2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2C81E-26B1-8F46-B781-4E0B8B5B74B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1988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599A322-2CD2-43FA-98B6-147A6CF65F16}" type="slidenum">
              <a:rPr lang="en-US"/>
              <a:pPr/>
              <a:t>64</a:t>
            </a:fld>
            <a:endParaRPr lang="en-US"/>
          </a:p>
        </p:txBody>
      </p:sp>
      <p:sp>
        <p:nvSpPr>
          <p:cNvPr id="134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9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1C2787-B960-43B4-9B6E-40852A9F373B}" type="slidenum">
              <a:rPr lang="en-US"/>
              <a:pPr/>
              <a:t>65</a:t>
            </a:fld>
            <a:endParaRPr lang="en-US"/>
          </a:p>
        </p:txBody>
      </p:sp>
      <p:sp>
        <p:nvSpPr>
          <p:cNvPr id="141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6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BD9975-1937-4A20-B826-814E303A0D50}" type="slidenum">
              <a:rPr lang="en-US"/>
              <a:pPr/>
              <a:t>68</a:t>
            </a:fld>
            <a:endParaRPr lang="en-US"/>
          </a:p>
        </p:txBody>
      </p:sp>
      <p:sp>
        <p:nvSpPr>
          <p:cNvPr id="142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85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F887B9-00FA-4DF7-865C-7ACBF4FE1432}" type="slidenum">
              <a:rPr lang="en-US"/>
              <a:pPr/>
              <a:t>76</a:t>
            </a:fld>
            <a:endParaRPr lang="en-US"/>
          </a:p>
        </p:txBody>
      </p:sp>
      <p:sp>
        <p:nvSpPr>
          <p:cNvPr id="144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8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F887B9-00FA-4DF7-865C-7ACBF4FE1432}" type="slidenum">
              <a:rPr lang="en-US"/>
              <a:pPr/>
              <a:t>78</a:t>
            </a:fld>
            <a:endParaRPr lang="en-US"/>
          </a:p>
        </p:txBody>
      </p:sp>
      <p:sp>
        <p:nvSpPr>
          <p:cNvPr id="144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F887B9-00FA-4DF7-865C-7ACBF4FE1432}" type="slidenum">
              <a:rPr lang="en-US"/>
              <a:pPr/>
              <a:t>79</a:t>
            </a:fld>
            <a:endParaRPr lang="en-US"/>
          </a:p>
        </p:txBody>
      </p:sp>
      <p:sp>
        <p:nvSpPr>
          <p:cNvPr id="144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42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D0823A-ED6C-4F2B-B3F0-8CA68CCFFF60}" type="slidenum">
              <a:rPr lang="en-US"/>
              <a:pPr/>
              <a:t>81</a:t>
            </a:fld>
            <a:endParaRPr lang="en-US"/>
          </a:p>
        </p:txBody>
      </p:sp>
      <p:sp>
        <p:nvSpPr>
          <p:cNvPr id="145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8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A72BF2-3E56-4D05-9F1E-A8B999294EBF}" type="slidenum">
              <a:rPr lang="en-US"/>
              <a:pPr/>
              <a:t>82</a:t>
            </a:fld>
            <a:endParaRPr lang="en-US"/>
          </a:p>
        </p:txBody>
      </p:sp>
      <p:sp>
        <p:nvSpPr>
          <p:cNvPr id="146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21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72820E-F05E-AE46-BAAB-8D7C77A48F50}" type="slidenum">
              <a:rPr lang="en-US"/>
              <a:pPr/>
              <a:t>13</a:t>
            </a:fld>
            <a:endParaRPr lang="en-US"/>
          </a:p>
        </p:txBody>
      </p:sp>
      <p:sp>
        <p:nvSpPr>
          <p:cNvPr id="132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5E50F-F0C3-BC4A-934B-5205F75D6524}" type="slidenum">
              <a:rPr lang="en-US"/>
              <a:pPr/>
              <a:t>33</a:t>
            </a:fld>
            <a:endParaRPr lang="en-US"/>
          </a:p>
        </p:txBody>
      </p:sp>
      <p:sp>
        <p:nvSpPr>
          <p:cNvPr id="789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 i="1">
                <a:solidFill>
                  <a:schemeClr val="tx1"/>
                </a:solidFill>
                <a:latin typeface="Helvetica" pitchFamily="-96" charset="0"/>
              </a:defRPr>
            </a:lvl1pPr>
            <a:lvl2pPr marL="742950" indent="-285750">
              <a:defRPr sz="1600" b="1" i="1">
                <a:solidFill>
                  <a:schemeClr val="tx1"/>
                </a:solidFill>
                <a:latin typeface="Helvetica" pitchFamily="-96" charset="0"/>
              </a:defRPr>
            </a:lvl2pPr>
            <a:lvl3pPr marL="11430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3pPr>
            <a:lvl4pPr marL="16002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4pPr>
            <a:lvl5pPr marL="2057400" indent="-228600">
              <a:defRPr sz="1600" b="1" i="1">
                <a:solidFill>
                  <a:schemeClr val="tx1"/>
                </a:solidFill>
                <a:latin typeface="Helvetica" pitchFamily="-9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 i="1">
                <a:solidFill>
                  <a:schemeClr val="tx1"/>
                </a:solidFill>
                <a:latin typeface="Helvetica" pitchFamily="-96" charset="0"/>
              </a:defRPr>
            </a:lvl9pPr>
          </a:lstStyle>
          <a:p>
            <a:fld id="{90BB4CDF-6B50-45A2-9FA1-245E48480544}" type="slidenum">
              <a:rPr lang="en-US" sz="1200" b="0" i="0" smtClean="0">
                <a:latin typeface="Times" pitchFamily="-96" charset="0"/>
              </a:rPr>
              <a:pPr/>
              <a:t>42</a:t>
            </a:fld>
            <a:endParaRPr lang="en-US" sz="1200" b="0" i="0" smtClean="0">
              <a:latin typeface="Times" pitchFamily="-96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MARKET SIZE</a:t>
            </a:r>
          </a:p>
          <a:p>
            <a:pPr>
              <a:defRPr i="1"/>
            </a:pPr>
            <a:r>
              <a:t>PURPOSE: </a:t>
            </a:r>
            <a:r>
              <a:rPr i="0"/>
              <a:t>The market for lighting in live shows is huge and growing</a:t>
            </a:r>
          </a:p>
          <a:p>
            <a:pPr>
              <a:defRPr i="1"/>
            </a:pPr>
            <a:r>
              <a:t>QUESTION:</a:t>
            </a:r>
            <a:r>
              <a:rPr i="0"/>
              <a:t> What is the market opportunity?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C6AF3-246E-BF43-A81E-3C20F6996194}" type="slidenum">
              <a:rPr lang="en-US"/>
              <a:pPr/>
              <a:t>55</a:t>
            </a:fld>
            <a:endParaRPr lang="en-US"/>
          </a:p>
        </p:txBody>
      </p:sp>
      <p:sp>
        <p:nvSpPr>
          <p:cNvPr id="156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smtClean="0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31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20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6248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4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22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07016D4-4978-434B-9B8C-25DCA86072DA}" type="datetimeFigureOut">
              <a:rPr lang="en-US" smtClean="0"/>
              <a:t>3/11/16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99FB1-D4C0-B442-A38E-8138F9E2A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1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075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074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297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22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45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14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30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56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40C37-9995-BF47-AC10-7C5E559133E1}" type="datetimeFigureOut">
              <a:rPr kumimoji="1" lang="zh-CN" altLang="en-US" smtClean="0"/>
              <a:t>3/11/16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2A0BC-7E94-A24E-BC55-D47C8DECAE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03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3" Type="http://schemas.openxmlformats.org/officeDocument/2006/relationships/image" Target="../media/image6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3" Type="http://schemas.openxmlformats.org/officeDocument/2006/relationships/image" Target="../media/image7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73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75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hyperlink" Target="stanfordpython.com" TargetMode="External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53258" y="5147737"/>
            <a:ext cx="4151313" cy="1358900"/>
          </a:xfrm>
          <a:prstGeom prst="rect">
            <a:avLst/>
          </a:prstGeom>
          <a:solidFill>
            <a:schemeClr val="accent4">
              <a:lumMod val="60000"/>
              <a:lumOff val="40000"/>
              <a:alpha val="7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CS 106B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cs typeface="+mn-cs"/>
              </a:rPr>
              <a:t>Lecture </a:t>
            </a:r>
            <a:r>
              <a:rPr lang="en-US" sz="3200" dirty="0" smtClean="0">
                <a:cs typeface="+mn-cs"/>
              </a:rPr>
              <a:t>25</a:t>
            </a:r>
            <a:endParaRPr lang="en-US" sz="3200" dirty="0">
              <a:cs typeface="+mn-cs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 smtClean="0"/>
              <a:t>Mar</a:t>
            </a:r>
            <a:r>
              <a:rPr lang="en-US" sz="3200" dirty="0" smtClean="0">
                <a:cs typeface="+mn-cs"/>
              </a:rPr>
              <a:t> 11, </a:t>
            </a:r>
            <a:r>
              <a:rPr lang="en-US" sz="3200" dirty="0">
                <a:cs typeface="+mn-cs"/>
              </a:rPr>
              <a:t>2016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 rot="20996696">
            <a:off x="3741583" y="3824974"/>
            <a:ext cx="3433745" cy="523220"/>
          </a:xfrm>
          <a:prstGeom prst="rect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 smtClean="0">
                <a:cs typeface="+mn-cs"/>
              </a:rPr>
              <a:t>Chris Piech</a:t>
            </a:r>
            <a:endParaRPr lang="en-US" sz="3200" dirty="0">
              <a:cs typeface="+mn-cs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>
            <a:off x="1356922" y="294309"/>
            <a:ext cx="6348456" cy="890085"/>
          </a:xfrm>
          <a:prstGeom prst="rect">
            <a:avLst/>
          </a:prstGeom>
          <a:solidFill>
            <a:srgbClr val="C3D69B">
              <a:alpha val="71000"/>
            </a:srgbClr>
          </a:solidFill>
          <a:ln>
            <a:noFill/>
          </a:ln>
          <a:extLst/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Last Class</a:t>
            </a:r>
          </a:p>
        </p:txBody>
      </p:sp>
    </p:spTree>
    <p:extLst>
      <p:ext uri="{BB962C8B-B14F-4D97-AF65-F5344CB8AC3E}">
        <p14:creationId xmlns:p14="http://schemas.microsoft.com/office/powerpoint/2010/main" val="266047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CS 106B Montage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712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16598" r="16598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First Day of Class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1739900"/>
            <a:ext cx="9144000" cy="335944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174710" y="3024791"/>
            <a:ext cx="985831" cy="85228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7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65144"/>
            <a:ext cx="8229600" cy="823414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Chris Piech (</a:t>
            </a:r>
            <a:r>
              <a:rPr lang="en-US" dirty="0" err="1" smtClean="0">
                <a:cs typeface="+mn-cs"/>
              </a:rPr>
              <a:t>piech@cs</a:t>
            </a:r>
            <a:r>
              <a:rPr lang="en-US" dirty="0" err="1"/>
              <a:t>.</a:t>
            </a:r>
            <a:r>
              <a:rPr lang="en-US" dirty="0" err="1" smtClean="0">
                <a:cs typeface="+mn-cs"/>
              </a:rPr>
              <a:t>stanford.edu</a:t>
            </a:r>
            <a:r>
              <a:rPr lang="en-US" dirty="0" smtClean="0">
                <a:cs typeface="+mn-cs"/>
              </a:rPr>
              <a:t>)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Hi, I’m Chris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4" y="1577306"/>
            <a:ext cx="3407279" cy="2555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75" y="3521857"/>
            <a:ext cx="4448190" cy="3336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458" y="1688558"/>
            <a:ext cx="3667207" cy="24442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8161"/>
          <a:stretch/>
        </p:blipFill>
        <p:spPr>
          <a:xfrm>
            <a:off x="327314" y="3637021"/>
            <a:ext cx="4452077" cy="3259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204" y="1662882"/>
            <a:ext cx="2606434" cy="2606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637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70080" y="1031836"/>
            <a:ext cx="2903040" cy="5599308"/>
          </a:xfrm>
          <a:ln/>
        </p:spPr>
        <p:txBody>
          <a:bodyPr>
            <a:normAutofit fontScale="70000" lnSpcReduction="20000"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African Studies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Applied Physics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Bioengineering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 smtClean="0"/>
              <a:t>Biology</a:t>
            </a:r>
            <a:endParaRPr lang="en-US" sz="2900" dirty="0"/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Business Administration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Chemical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Chemistry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Classics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Civil and Environmental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Computational and Mathematical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Computer Science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Creative Writing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East Asian Studies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Economics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2"/>
          </p:nvPr>
        </p:nvSpPr>
        <p:spPr>
          <a:xfrm>
            <a:off x="6179040" y="1031836"/>
            <a:ext cx="2903040" cy="5406328"/>
          </a:xfrm>
          <a:ln/>
        </p:spPr>
        <p:txBody>
          <a:bodyPr>
            <a:normAutofit fontScale="70000" lnSpcReduction="20000"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Mechanical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Medicine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Management Science and Engineering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Modern Language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Music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Neuroscience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Physics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Political Science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Psychology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Science, Technology, and Society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Statistics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Symbolic Systems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900" dirty="0"/>
              <a:t>Undeclared!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273120" y="1031836"/>
            <a:ext cx="2903040" cy="500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7314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Education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Electrical Engineering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Energy Resource Engineering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English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Financial Mathematics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Film and Media Studies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French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History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International Relations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Japanese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Law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Materials Science and Engineering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Mathematical and Computational Sciences</a:t>
            </a:r>
          </a:p>
          <a:p>
            <a:pPr>
              <a:lnSpc>
                <a:spcPct val="60000"/>
              </a:lnSpc>
              <a:spcAft>
                <a:spcPts val="1282"/>
              </a:spcAft>
              <a:buSzPct val="45000"/>
              <a:buFont typeface="Wingdings" charset="0"/>
              <a:buChar char=""/>
            </a:pPr>
            <a:r>
              <a:rPr lang="en-US" sz="2000" dirty="0">
                <a:latin typeface="Calibri"/>
                <a:cs typeface="Calibri"/>
              </a:rPr>
              <a:t>Mathematics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are You?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18191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350"/>
            <a:ext cx="9144000" cy="4237625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Class Two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994" y="4395136"/>
            <a:ext cx="3358080" cy="22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1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003104" y="1832490"/>
            <a:ext cx="5062827" cy="3158251"/>
          </a:xfrm>
          <a:prstGeom prst="roundRect">
            <a:avLst>
              <a:gd name="adj" fmla="val 12435"/>
            </a:avLst>
          </a:prstGeom>
          <a:solidFill>
            <a:srgbClr val="FFFFFF">
              <a:alpha val="8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2506443" y="2327826"/>
            <a:ext cx="3963385" cy="2117164"/>
            <a:chOff x="1208563" y="917683"/>
            <a:chExt cx="3963385" cy="2117164"/>
          </a:xfrm>
        </p:grpSpPr>
        <p:sp>
          <p:nvSpPr>
            <p:cNvPr id="4" name="Oval 3"/>
            <p:cNvSpPr/>
            <p:nvPr/>
          </p:nvSpPr>
          <p:spPr>
            <a:xfrm>
              <a:off x="2550365" y="1515182"/>
              <a:ext cx="851387" cy="8513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1634003" y="1188058"/>
              <a:ext cx="916362" cy="327124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1524654" y="1645054"/>
              <a:ext cx="802245" cy="197252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1590710" y="2151992"/>
              <a:ext cx="802245" cy="171287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836191" y="2390036"/>
              <a:ext cx="709164" cy="423873"/>
            </a:xfrm>
            <a:prstGeom prst="straightConnector1">
              <a:avLst/>
            </a:prstGeom>
            <a:ln w="38100" cmpd="sng">
              <a:solidFill>
                <a:srgbClr val="660066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222994" y="91768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08563" y="139612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8563" y="213861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83173" y="266551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6192" y="92849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2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84833" y="139612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660066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8285" y="1916484"/>
              <a:ext cx="372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-2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86493" y="25340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660066"/>
                  </a:solidFill>
                </a:rPr>
                <a:t>1</a:t>
              </a:r>
              <a:endParaRPr lang="en-US" dirty="0">
                <a:solidFill>
                  <a:srgbClr val="660066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24343" y="175195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532585" y="1958692"/>
              <a:ext cx="916362" cy="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78028" y="1719685"/>
              <a:ext cx="593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0.99</a:t>
              </a:r>
              <a:endParaRPr lang="en-US" dirty="0"/>
            </a:p>
          </p:txBody>
        </p:sp>
      </p:grp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Functions and Parameters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241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vie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9" t="12054" r="21125" b="3580"/>
          <a:stretch/>
        </p:blipFill>
        <p:spPr>
          <a:xfrm>
            <a:off x="1051367" y="1005873"/>
            <a:ext cx="6661622" cy="554697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Velociraptor</a:t>
            </a:r>
            <a:r>
              <a:rPr lang="en-US" sz="4600" dirty="0" smtClean="0">
                <a:latin typeface="Calibri"/>
                <a:cs typeface="Calibri"/>
              </a:rPr>
              <a:t> Safety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96" y="2523443"/>
            <a:ext cx="2696290" cy="40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6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511300"/>
            <a:ext cx="7366000" cy="382270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Life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09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8019" y="0"/>
            <a:ext cx="10503758" cy="6984999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434434" y="1070127"/>
            <a:ext cx="8204119" cy="4595675"/>
          </a:xfrm>
          <a:prstGeom prst="roundRect">
            <a:avLst>
              <a:gd name="adj" fmla="val 5484"/>
            </a:avLst>
          </a:prstGeom>
          <a:solidFill>
            <a:schemeClr val="bg1">
              <a:alpha val="7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Karplus</a:t>
            </a:r>
            <a:r>
              <a:rPr lang="en-US" sz="4600" dirty="0" smtClean="0">
                <a:latin typeface="Calibri"/>
                <a:cs typeface="Calibri"/>
              </a:rPr>
              <a:t> Algorithm: Sample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89730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71299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52868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34437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16006" y="2597957"/>
            <a:ext cx="987778" cy="9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58437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0.01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0044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0.16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40683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0.31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81784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0.45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36961" y="2869449"/>
            <a:ext cx="730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0.58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40666" y="2469340"/>
            <a:ext cx="627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…</a:t>
            </a:r>
            <a:endParaRPr lang="en-US" sz="5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34103" t="30216" r="24607" b="32554"/>
          <a:stretch/>
        </p:blipFill>
        <p:spPr>
          <a:xfrm>
            <a:off x="1958437" y="3816779"/>
            <a:ext cx="668616" cy="9031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53431" y="4701650"/>
            <a:ext cx="194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Front of the queue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620966" y="2293614"/>
            <a:ext cx="2411302" cy="1624765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81168" y="1320800"/>
            <a:ext cx="490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0066"/>
                </a:solidFill>
              </a:rPr>
              <a:t>1. Average these two numbers and </a:t>
            </a:r>
            <a:r>
              <a:rPr lang="en-US" sz="2400" dirty="0" err="1" smtClean="0">
                <a:solidFill>
                  <a:srgbClr val="660066"/>
                </a:solidFill>
              </a:rPr>
              <a:t>enqueue</a:t>
            </a:r>
            <a:r>
              <a:rPr lang="en-US" sz="2400" dirty="0" smtClean="0">
                <a:solidFill>
                  <a:srgbClr val="660066"/>
                </a:solidFill>
              </a:rPr>
              <a:t> the result * 0.997</a:t>
            </a:r>
            <a:endParaRPr lang="en-US" sz="24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751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948" y="-175642"/>
            <a:ext cx="10589977" cy="703364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 Pedigree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172" y="1409466"/>
            <a:ext cx="4978400" cy="497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74818" y="5575353"/>
            <a:ext cx="2774993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Bright Simons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540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Today’s Goal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93037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Know where you came from</a:t>
            </a:r>
          </a:p>
          <a:p>
            <a:pPr marL="457200" indent="-457200" algn="ctr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Show you where you could go</a:t>
            </a:r>
          </a:p>
        </p:txBody>
      </p:sp>
    </p:spTree>
    <p:extLst>
      <p:ext uri="{BB962C8B-B14F-4D97-AF65-F5344CB8AC3E}">
        <p14:creationId xmlns:p14="http://schemas.microsoft.com/office/powerpoint/2010/main" val="323102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3-10 at 4.0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040"/>
            <a:ext cx="9144000" cy="557796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First Ever </a:t>
            </a:r>
            <a:r>
              <a:rPr lang="en-US" sz="4600" dirty="0" err="1" smtClean="0">
                <a:latin typeface="Calibri"/>
                <a:cs typeface="Calibri"/>
              </a:rPr>
              <a:t>Banangrams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921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err="1" smtClean="0"/>
              <a:t>Duolingo</a:t>
            </a:r>
            <a:endParaRPr lang="en-US" dirty="0"/>
          </a:p>
        </p:txBody>
      </p:sp>
      <p:pic>
        <p:nvPicPr>
          <p:cNvPr id="5" name="Picture 4" descr="Screen Shot 2016-01-15 at 8.00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581"/>
            <a:ext cx="9144000" cy="6013419"/>
          </a:xfrm>
          <a:prstGeom prst="rect">
            <a:avLst/>
          </a:prstGeom>
        </p:spPr>
      </p:pic>
      <p:sp>
        <p:nvSpPr>
          <p:cNvPr id="6" name="Explosion 1 5"/>
          <p:cNvSpPr/>
          <p:nvPr/>
        </p:nvSpPr>
        <p:spPr>
          <a:xfrm>
            <a:off x="5638033" y="736277"/>
            <a:ext cx="3810124" cy="3276172"/>
          </a:xfrm>
          <a:prstGeom prst="irregularSeal1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Good, solid review and a new great idea.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5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Serafini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9" y="793671"/>
            <a:ext cx="8033567" cy="584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307" y="2657136"/>
            <a:ext cx="3290533" cy="185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0224" t="10690" r="10626"/>
          <a:stretch/>
        </p:blipFill>
        <p:spPr>
          <a:xfrm>
            <a:off x="1652653" y="2207854"/>
            <a:ext cx="1661617" cy="28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4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9144000" cy="458093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Towers of Hanoi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22.35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708" y="653587"/>
            <a:ext cx="6620025" cy="6858000"/>
          </a:xfrm>
          <a:prstGeom prst="rect">
            <a:avLst/>
          </a:prstGeom>
        </p:spPr>
      </p:pic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Pythagoreas</a:t>
            </a:r>
            <a:r>
              <a:rPr lang="en-US" sz="4600" dirty="0" smtClean="0">
                <a:latin typeface="Calibri"/>
                <a:cs typeface="Calibri"/>
              </a:rPr>
              <a:t> Tree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888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Meta Academy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215" y="808004"/>
            <a:ext cx="6267482" cy="58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50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englishare.net/literature/Theseus-Minotaur-burne-jones-1862-L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9670" y="781916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Labyrinth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950" y="3092608"/>
            <a:ext cx="5071471" cy="34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9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6217" y="0"/>
            <a:ext cx="13487400" cy="6858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7344" y="953534"/>
            <a:ext cx="2272424" cy="9807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225" y="944242"/>
            <a:ext cx="1161824" cy="11339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Freeform 3"/>
          <p:cNvSpPr/>
          <p:nvPr/>
        </p:nvSpPr>
        <p:spPr>
          <a:xfrm>
            <a:off x="1743197" y="2253832"/>
            <a:ext cx="5914417" cy="3972223"/>
          </a:xfrm>
          <a:custGeom>
            <a:avLst/>
            <a:gdLst>
              <a:gd name="connsiteX0" fmla="*/ 2079384 w 5914417"/>
              <a:gd name="connsiteY0" fmla="*/ 12452 h 3972223"/>
              <a:gd name="connsiteX1" fmla="*/ 1979773 w 5914417"/>
              <a:gd name="connsiteY1" fmla="*/ 161877 h 3972223"/>
              <a:gd name="connsiteX2" fmla="*/ 1954870 w 5914417"/>
              <a:gd name="connsiteY2" fmla="*/ 211686 h 3972223"/>
              <a:gd name="connsiteX3" fmla="*/ 1855259 w 5914417"/>
              <a:gd name="connsiteY3" fmla="*/ 323755 h 3972223"/>
              <a:gd name="connsiteX4" fmla="*/ 1793002 w 5914417"/>
              <a:gd name="connsiteY4" fmla="*/ 398468 h 3972223"/>
              <a:gd name="connsiteX5" fmla="*/ 1643585 w 5914417"/>
              <a:gd name="connsiteY5" fmla="*/ 547893 h 3972223"/>
              <a:gd name="connsiteX6" fmla="*/ 1581328 w 5914417"/>
              <a:gd name="connsiteY6" fmla="*/ 610153 h 3972223"/>
              <a:gd name="connsiteX7" fmla="*/ 1456814 w 5914417"/>
              <a:gd name="connsiteY7" fmla="*/ 759579 h 3972223"/>
              <a:gd name="connsiteX8" fmla="*/ 1357203 w 5914417"/>
              <a:gd name="connsiteY8" fmla="*/ 933908 h 3972223"/>
              <a:gd name="connsiteX9" fmla="*/ 1294946 w 5914417"/>
              <a:gd name="connsiteY9" fmla="*/ 1008621 h 3972223"/>
              <a:gd name="connsiteX10" fmla="*/ 1232689 w 5914417"/>
              <a:gd name="connsiteY10" fmla="*/ 1145594 h 3972223"/>
              <a:gd name="connsiteX11" fmla="*/ 1220237 w 5914417"/>
              <a:gd name="connsiteY11" fmla="*/ 1207855 h 3972223"/>
              <a:gd name="connsiteX12" fmla="*/ 1157980 w 5914417"/>
              <a:gd name="connsiteY12" fmla="*/ 1307472 h 3972223"/>
              <a:gd name="connsiteX13" fmla="*/ 1095723 w 5914417"/>
              <a:gd name="connsiteY13" fmla="*/ 1419541 h 3972223"/>
              <a:gd name="connsiteX14" fmla="*/ 946306 w 5914417"/>
              <a:gd name="connsiteY14" fmla="*/ 1656131 h 3972223"/>
              <a:gd name="connsiteX15" fmla="*/ 896501 w 5914417"/>
              <a:gd name="connsiteY15" fmla="*/ 1780652 h 3972223"/>
              <a:gd name="connsiteX16" fmla="*/ 759535 w 5914417"/>
              <a:gd name="connsiteY16" fmla="*/ 1979886 h 3972223"/>
              <a:gd name="connsiteX17" fmla="*/ 635021 w 5914417"/>
              <a:gd name="connsiteY17" fmla="*/ 2191572 h 3972223"/>
              <a:gd name="connsiteX18" fmla="*/ 597667 w 5914417"/>
              <a:gd name="connsiteY18" fmla="*/ 2291188 h 3972223"/>
              <a:gd name="connsiteX19" fmla="*/ 547861 w 5914417"/>
              <a:gd name="connsiteY19" fmla="*/ 2378353 h 3972223"/>
              <a:gd name="connsiteX20" fmla="*/ 510507 w 5914417"/>
              <a:gd name="connsiteY20" fmla="*/ 2477970 h 3972223"/>
              <a:gd name="connsiteX21" fmla="*/ 485604 w 5914417"/>
              <a:gd name="connsiteY21" fmla="*/ 2527779 h 3972223"/>
              <a:gd name="connsiteX22" fmla="*/ 448250 w 5914417"/>
              <a:gd name="connsiteY22" fmla="*/ 2639848 h 3972223"/>
              <a:gd name="connsiteX23" fmla="*/ 435799 w 5914417"/>
              <a:gd name="connsiteY23" fmla="*/ 2702108 h 3972223"/>
              <a:gd name="connsiteX24" fmla="*/ 398445 w 5914417"/>
              <a:gd name="connsiteY24" fmla="*/ 2727012 h 3972223"/>
              <a:gd name="connsiteX25" fmla="*/ 298833 w 5914417"/>
              <a:gd name="connsiteY25" fmla="*/ 2851533 h 3972223"/>
              <a:gd name="connsiteX26" fmla="*/ 249028 w 5914417"/>
              <a:gd name="connsiteY26" fmla="*/ 2951150 h 3972223"/>
              <a:gd name="connsiteX27" fmla="*/ 186771 w 5914417"/>
              <a:gd name="connsiteY27" fmla="*/ 3038315 h 3972223"/>
              <a:gd name="connsiteX28" fmla="*/ 161868 w 5914417"/>
              <a:gd name="connsiteY28" fmla="*/ 3088124 h 3972223"/>
              <a:gd name="connsiteX29" fmla="*/ 136965 w 5914417"/>
              <a:gd name="connsiteY29" fmla="*/ 3125480 h 3972223"/>
              <a:gd name="connsiteX30" fmla="*/ 87159 w 5914417"/>
              <a:gd name="connsiteY30" fmla="*/ 3200193 h 3972223"/>
              <a:gd name="connsiteX31" fmla="*/ 37354 w 5914417"/>
              <a:gd name="connsiteY31" fmla="*/ 3299809 h 3972223"/>
              <a:gd name="connsiteX32" fmla="*/ 24902 w 5914417"/>
              <a:gd name="connsiteY32" fmla="*/ 3349618 h 3972223"/>
              <a:gd name="connsiteX33" fmla="*/ 12451 w 5914417"/>
              <a:gd name="connsiteY33" fmla="*/ 3424331 h 3972223"/>
              <a:gd name="connsiteX34" fmla="*/ 0 w 5914417"/>
              <a:gd name="connsiteY34" fmla="*/ 3486591 h 3972223"/>
              <a:gd name="connsiteX35" fmla="*/ 12451 w 5914417"/>
              <a:gd name="connsiteY35" fmla="*/ 3698277 h 3972223"/>
              <a:gd name="connsiteX36" fmla="*/ 49805 w 5914417"/>
              <a:gd name="connsiteY36" fmla="*/ 3735633 h 3972223"/>
              <a:gd name="connsiteX37" fmla="*/ 161868 w 5914417"/>
              <a:gd name="connsiteY37" fmla="*/ 3772990 h 3972223"/>
              <a:gd name="connsiteX38" fmla="*/ 199222 w 5914417"/>
              <a:gd name="connsiteY38" fmla="*/ 3785442 h 3972223"/>
              <a:gd name="connsiteX39" fmla="*/ 249028 w 5914417"/>
              <a:gd name="connsiteY39" fmla="*/ 3797894 h 3972223"/>
              <a:gd name="connsiteX40" fmla="*/ 834244 w 5914417"/>
              <a:gd name="connsiteY40" fmla="*/ 3748085 h 3972223"/>
              <a:gd name="connsiteX41" fmla="*/ 1058369 w 5914417"/>
              <a:gd name="connsiteY41" fmla="*/ 3698277 h 3972223"/>
              <a:gd name="connsiteX42" fmla="*/ 1929967 w 5914417"/>
              <a:gd name="connsiteY42" fmla="*/ 3772990 h 3972223"/>
              <a:gd name="connsiteX43" fmla="*/ 2328412 w 5914417"/>
              <a:gd name="connsiteY43" fmla="*/ 3885059 h 3972223"/>
              <a:gd name="connsiteX44" fmla="*/ 2664600 w 5914417"/>
              <a:gd name="connsiteY44" fmla="*/ 3972223 h 3972223"/>
              <a:gd name="connsiteX45" fmla="*/ 5329201 w 5914417"/>
              <a:gd name="connsiteY45" fmla="*/ 3959771 h 3972223"/>
              <a:gd name="connsiteX46" fmla="*/ 5391458 w 5914417"/>
              <a:gd name="connsiteY46" fmla="*/ 3947319 h 3972223"/>
              <a:gd name="connsiteX47" fmla="*/ 5466166 w 5914417"/>
              <a:gd name="connsiteY47" fmla="*/ 3934867 h 3972223"/>
              <a:gd name="connsiteX48" fmla="*/ 5503520 w 5914417"/>
              <a:gd name="connsiteY48" fmla="*/ 3922415 h 3972223"/>
              <a:gd name="connsiteX49" fmla="*/ 5565777 w 5914417"/>
              <a:gd name="connsiteY49" fmla="*/ 3909963 h 3972223"/>
              <a:gd name="connsiteX50" fmla="*/ 5665389 w 5914417"/>
              <a:gd name="connsiteY50" fmla="*/ 3885059 h 3972223"/>
              <a:gd name="connsiteX51" fmla="*/ 5715194 w 5914417"/>
              <a:gd name="connsiteY51" fmla="*/ 3860154 h 3972223"/>
              <a:gd name="connsiteX52" fmla="*/ 5814805 w 5914417"/>
              <a:gd name="connsiteY52" fmla="*/ 3785442 h 3972223"/>
              <a:gd name="connsiteX53" fmla="*/ 5839708 w 5914417"/>
              <a:gd name="connsiteY53" fmla="*/ 3760537 h 3972223"/>
              <a:gd name="connsiteX54" fmla="*/ 5914417 w 5914417"/>
              <a:gd name="connsiteY54" fmla="*/ 3598660 h 3972223"/>
              <a:gd name="connsiteX55" fmla="*/ 5889514 w 5914417"/>
              <a:gd name="connsiteY55" fmla="*/ 3474139 h 3972223"/>
              <a:gd name="connsiteX56" fmla="*/ 5839708 w 5914417"/>
              <a:gd name="connsiteY56" fmla="*/ 3411878 h 3972223"/>
              <a:gd name="connsiteX57" fmla="*/ 5652937 w 5914417"/>
              <a:gd name="connsiteY57" fmla="*/ 3137932 h 3972223"/>
              <a:gd name="connsiteX58" fmla="*/ 5565777 w 5914417"/>
              <a:gd name="connsiteY58" fmla="*/ 3013411 h 3972223"/>
              <a:gd name="connsiteX59" fmla="*/ 5478617 w 5914417"/>
              <a:gd name="connsiteY59" fmla="*/ 2876438 h 3972223"/>
              <a:gd name="connsiteX60" fmla="*/ 5416360 w 5914417"/>
              <a:gd name="connsiteY60" fmla="*/ 2776821 h 3972223"/>
              <a:gd name="connsiteX61" fmla="*/ 5304298 w 5914417"/>
              <a:gd name="connsiteY61" fmla="*/ 2639848 h 3972223"/>
              <a:gd name="connsiteX62" fmla="*/ 5242041 w 5914417"/>
              <a:gd name="connsiteY62" fmla="*/ 2527779 h 3972223"/>
              <a:gd name="connsiteX63" fmla="*/ 5204687 w 5914417"/>
              <a:gd name="connsiteY63" fmla="*/ 2502874 h 3972223"/>
              <a:gd name="connsiteX64" fmla="*/ 4980561 w 5914417"/>
              <a:gd name="connsiteY64" fmla="*/ 2303641 h 3972223"/>
              <a:gd name="connsiteX65" fmla="*/ 4880950 w 5914417"/>
              <a:gd name="connsiteY65" fmla="*/ 2204024 h 3972223"/>
              <a:gd name="connsiteX66" fmla="*/ 4706630 w 5914417"/>
              <a:gd name="connsiteY66" fmla="*/ 2067050 h 3972223"/>
              <a:gd name="connsiteX67" fmla="*/ 4482505 w 5914417"/>
              <a:gd name="connsiteY67" fmla="*/ 1805556 h 3972223"/>
              <a:gd name="connsiteX68" fmla="*/ 4357991 w 5914417"/>
              <a:gd name="connsiteY68" fmla="*/ 1681035 h 3972223"/>
              <a:gd name="connsiteX69" fmla="*/ 4183671 w 5914417"/>
              <a:gd name="connsiteY69" fmla="*/ 1481801 h 3972223"/>
              <a:gd name="connsiteX70" fmla="*/ 4121414 w 5914417"/>
              <a:gd name="connsiteY70" fmla="*/ 1444445 h 3972223"/>
              <a:gd name="connsiteX71" fmla="*/ 4046706 w 5914417"/>
              <a:gd name="connsiteY71" fmla="*/ 1369732 h 3972223"/>
              <a:gd name="connsiteX72" fmla="*/ 3897289 w 5914417"/>
              <a:gd name="connsiteY72" fmla="*/ 1220307 h 3972223"/>
              <a:gd name="connsiteX73" fmla="*/ 3772775 w 5914417"/>
              <a:gd name="connsiteY73" fmla="*/ 1108238 h 3972223"/>
              <a:gd name="connsiteX74" fmla="*/ 3561101 w 5914417"/>
              <a:gd name="connsiteY74" fmla="*/ 884100 h 3972223"/>
              <a:gd name="connsiteX75" fmla="*/ 3486393 w 5914417"/>
              <a:gd name="connsiteY75" fmla="*/ 759579 h 3972223"/>
              <a:gd name="connsiteX76" fmla="*/ 3361879 w 5914417"/>
              <a:gd name="connsiteY76" fmla="*/ 610153 h 3972223"/>
              <a:gd name="connsiteX77" fmla="*/ 3287170 w 5914417"/>
              <a:gd name="connsiteY77" fmla="*/ 522989 h 3972223"/>
              <a:gd name="connsiteX78" fmla="*/ 3262268 w 5914417"/>
              <a:gd name="connsiteY78" fmla="*/ 435824 h 3972223"/>
              <a:gd name="connsiteX79" fmla="*/ 3224913 w 5914417"/>
              <a:gd name="connsiteY79" fmla="*/ 398468 h 3972223"/>
              <a:gd name="connsiteX80" fmla="*/ 3162656 w 5914417"/>
              <a:gd name="connsiteY80" fmla="*/ 298851 h 3972223"/>
              <a:gd name="connsiteX81" fmla="*/ 3100399 w 5914417"/>
              <a:gd name="connsiteY81" fmla="*/ 236590 h 3972223"/>
              <a:gd name="connsiteX82" fmla="*/ 3063045 w 5914417"/>
              <a:gd name="connsiteY82" fmla="*/ 199234 h 3972223"/>
              <a:gd name="connsiteX83" fmla="*/ 3050594 w 5914417"/>
              <a:gd name="connsiteY83" fmla="*/ 161877 h 3972223"/>
              <a:gd name="connsiteX84" fmla="*/ 3013239 w 5914417"/>
              <a:gd name="connsiteY84" fmla="*/ 136973 h 3972223"/>
              <a:gd name="connsiteX85" fmla="*/ 2963434 w 5914417"/>
              <a:gd name="connsiteY85" fmla="*/ 99617 h 3972223"/>
              <a:gd name="connsiteX86" fmla="*/ 2938531 w 5914417"/>
              <a:gd name="connsiteY86" fmla="*/ 62261 h 3972223"/>
              <a:gd name="connsiteX87" fmla="*/ 2863823 w 5914417"/>
              <a:gd name="connsiteY87" fmla="*/ 37356 h 3972223"/>
              <a:gd name="connsiteX88" fmla="*/ 2776663 w 5914417"/>
              <a:gd name="connsiteY88" fmla="*/ 12452 h 3972223"/>
              <a:gd name="connsiteX89" fmla="*/ 2315961 w 5914417"/>
              <a:gd name="connsiteY89" fmla="*/ 0 h 3972223"/>
              <a:gd name="connsiteX90" fmla="*/ 2079384 w 5914417"/>
              <a:gd name="connsiteY90" fmla="*/ 12452 h 397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914417" h="3972223">
                <a:moveTo>
                  <a:pt x="2079384" y="12452"/>
                </a:moveTo>
                <a:cubicBezTo>
                  <a:pt x="2023353" y="39432"/>
                  <a:pt x="2006542" y="108335"/>
                  <a:pt x="1979773" y="161877"/>
                </a:cubicBezTo>
                <a:cubicBezTo>
                  <a:pt x="1971472" y="178480"/>
                  <a:pt x="1964708" y="195945"/>
                  <a:pt x="1954870" y="211686"/>
                </a:cubicBezTo>
                <a:cubicBezTo>
                  <a:pt x="1918342" y="270134"/>
                  <a:pt x="1906119" y="267805"/>
                  <a:pt x="1855259" y="323755"/>
                </a:cubicBezTo>
                <a:cubicBezTo>
                  <a:pt x="1833453" y="347743"/>
                  <a:pt x="1815260" y="374900"/>
                  <a:pt x="1793002" y="398468"/>
                </a:cubicBezTo>
                <a:cubicBezTo>
                  <a:pt x="1744639" y="449679"/>
                  <a:pt x="1693391" y="498085"/>
                  <a:pt x="1643585" y="547893"/>
                </a:cubicBezTo>
                <a:cubicBezTo>
                  <a:pt x="1622833" y="568646"/>
                  <a:pt x="1600116" y="587606"/>
                  <a:pt x="1581328" y="610153"/>
                </a:cubicBezTo>
                <a:cubicBezTo>
                  <a:pt x="1539823" y="659962"/>
                  <a:pt x="1488980" y="703286"/>
                  <a:pt x="1456814" y="759579"/>
                </a:cubicBezTo>
                <a:cubicBezTo>
                  <a:pt x="1423610" y="817689"/>
                  <a:pt x="1400047" y="882492"/>
                  <a:pt x="1357203" y="933908"/>
                </a:cubicBezTo>
                <a:cubicBezTo>
                  <a:pt x="1336451" y="958812"/>
                  <a:pt x="1312927" y="981648"/>
                  <a:pt x="1294946" y="1008621"/>
                </a:cubicBezTo>
                <a:cubicBezTo>
                  <a:pt x="1280462" y="1030348"/>
                  <a:pt x="1241547" y="1116065"/>
                  <a:pt x="1232689" y="1145594"/>
                </a:cubicBezTo>
                <a:cubicBezTo>
                  <a:pt x="1226608" y="1165866"/>
                  <a:pt x="1229106" y="1188638"/>
                  <a:pt x="1220237" y="1207855"/>
                </a:cubicBezTo>
                <a:cubicBezTo>
                  <a:pt x="1203829" y="1243408"/>
                  <a:pt x="1177833" y="1273721"/>
                  <a:pt x="1157980" y="1307472"/>
                </a:cubicBezTo>
                <a:cubicBezTo>
                  <a:pt x="1136314" y="1344306"/>
                  <a:pt x="1117900" y="1383012"/>
                  <a:pt x="1095723" y="1419541"/>
                </a:cubicBezTo>
                <a:cubicBezTo>
                  <a:pt x="1047318" y="1499272"/>
                  <a:pt x="980945" y="1569527"/>
                  <a:pt x="946306" y="1656131"/>
                </a:cubicBezTo>
                <a:cubicBezTo>
                  <a:pt x="929704" y="1697638"/>
                  <a:pt x="918840" y="1741929"/>
                  <a:pt x="896501" y="1780652"/>
                </a:cubicBezTo>
                <a:cubicBezTo>
                  <a:pt x="856230" y="1850460"/>
                  <a:pt x="804237" y="1912829"/>
                  <a:pt x="759535" y="1979886"/>
                </a:cubicBezTo>
                <a:cubicBezTo>
                  <a:pt x="726940" y="2028781"/>
                  <a:pt x="659206" y="2140176"/>
                  <a:pt x="635021" y="2191572"/>
                </a:cubicBezTo>
                <a:cubicBezTo>
                  <a:pt x="619922" y="2223660"/>
                  <a:pt x="612663" y="2259052"/>
                  <a:pt x="597667" y="2291188"/>
                </a:cubicBezTo>
                <a:cubicBezTo>
                  <a:pt x="583516" y="2321513"/>
                  <a:pt x="562012" y="2348028"/>
                  <a:pt x="547861" y="2378353"/>
                </a:cubicBezTo>
                <a:cubicBezTo>
                  <a:pt x="532865" y="2410490"/>
                  <a:pt x="524146" y="2445234"/>
                  <a:pt x="510507" y="2477970"/>
                </a:cubicBezTo>
                <a:cubicBezTo>
                  <a:pt x="503368" y="2495105"/>
                  <a:pt x="493905" y="2511176"/>
                  <a:pt x="485604" y="2527779"/>
                </a:cubicBezTo>
                <a:cubicBezTo>
                  <a:pt x="449921" y="2706206"/>
                  <a:pt x="499801" y="2485187"/>
                  <a:pt x="448250" y="2639848"/>
                </a:cubicBezTo>
                <a:cubicBezTo>
                  <a:pt x="441558" y="2659926"/>
                  <a:pt x="446299" y="2683732"/>
                  <a:pt x="435799" y="2702108"/>
                </a:cubicBezTo>
                <a:cubicBezTo>
                  <a:pt x="428375" y="2715101"/>
                  <a:pt x="408557" y="2715980"/>
                  <a:pt x="398445" y="2727012"/>
                </a:cubicBezTo>
                <a:cubicBezTo>
                  <a:pt x="362529" y="2766196"/>
                  <a:pt x="322603" y="2803990"/>
                  <a:pt x="298833" y="2851533"/>
                </a:cubicBezTo>
                <a:cubicBezTo>
                  <a:pt x="282231" y="2884739"/>
                  <a:pt x="271302" y="2921450"/>
                  <a:pt x="249028" y="2951150"/>
                </a:cubicBezTo>
                <a:cubicBezTo>
                  <a:pt x="232989" y="2972537"/>
                  <a:pt x="201339" y="3012819"/>
                  <a:pt x="186771" y="3038315"/>
                </a:cubicBezTo>
                <a:cubicBezTo>
                  <a:pt x="177562" y="3054432"/>
                  <a:pt x="171077" y="3072007"/>
                  <a:pt x="161868" y="3088124"/>
                </a:cubicBezTo>
                <a:cubicBezTo>
                  <a:pt x="154443" y="3101118"/>
                  <a:pt x="144390" y="3112486"/>
                  <a:pt x="136965" y="3125480"/>
                </a:cubicBezTo>
                <a:cubicBezTo>
                  <a:pt x="96760" y="3195841"/>
                  <a:pt x="131544" y="3155804"/>
                  <a:pt x="87159" y="3200193"/>
                </a:cubicBezTo>
                <a:cubicBezTo>
                  <a:pt x="56586" y="3322496"/>
                  <a:pt x="100849" y="3172813"/>
                  <a:pt x="37354" y="3299809"/>
                </a:cubicBezTo>
                <a:cubicBezTo>
                  <a:pt x="29701" y="3315116"/>
                  <a:pt x="28258" y="3332836"/>
                  <a:pt x="24902" y="3349618"/>
                </a:cubicBezTo>
                <a:cubicBezTo>
                  <a:pt x="19951" y="3374376"/>
                  <a:pt x="16967" y="3399490"/>
                  <a:pt x="12451" y="3424331"/>
                </a:cubicBezTo>
                <a:cubicBezTo>
                  <a:pt x="8665" y="3445154"/>
                  <a:pt x="4150" y="3465838"/>
                  <a:pt x="0" y="3486591"/>
                </a:cubicBezTo>
                <a:cubicBezTo>
                  <a:pt x="4150" y="3557153"/>
                  <a:pt x="-1410" y="3628966"/>
                  <a:pt x="12451" y="3698277"/>
                </a:cubicBezTo>
                <a:cubicBezTo>
                  <a:pt x="15904" y="3715544"/>
                  <a:pt x="35476" y="3725397"/>
                  <a:pt x="49805" y="3735633"/>
                </a:cubicBezTo>
                <a:cubicBezTo>
                  <a:pt x="94414" y="3767498"/>
                  <a:pt x="108917" y="3759751"/>
                  <a:pt x="161868" y="3772990"/>
                </a:cubicBezTo>
                <a:cubicBezTo>
                  <a:pt x="174601" y="3776174"/>
                  <a:pt x="186602" y="3781836"/>
                  <a:pt x="199222" y="3785442"/>
                </a:cubicBezTo>
                <a:cubicBezTo>
                  <a:pt x="215676" y="3790143"/>
                  <a:pt x="232426" y="3793743"/>
                  <a:pt x="249028" y="3797894"/>
                </a:cubicBezTo>
                <a:cubicBezTo>
                  <a:pt x="1095056" y="3775629"/>
                  <a:pt x="489271" y="3837528"/>
                  <a:pt x="834244" y="3748085"/>
                </a:cubicBezTo>
                <a:cubicBezTo>
                  <a:pt x="908325" y="3728878"/>
                  <a:pt x="1058369" y="3698277"/>
                  <a:pt x="1058369" y="3698277"/>
                </a:cubicBezTo>
                <a:cubicBezTo>
                  <a:pt x="1620139" y="3719477"/>
                  <a:pt x="1560186" y="3674879"/>
                  <a:pt x="1929967" y="3772990"/>
                </a:cubicBezTo>
                <a:cubicBezTo>
                  <a:pt x="2063322" y="3808372"/>
                  <a:pt x="2194859" y="3850433"/>
                  <a:pt x="2328412" y="3885059"/>
                </a:cubicBezTo>
                <a:lnTo>
                  <a:pt x="2664600" y="3972223"/>
                </a:lnTo>
                <a:lnTo>
                  <a:pt x="5329201" y="3959771"/>
                </a:lnTo>
                <a:cubicBezTo>
                  <a:pt x="5350363" y="3959578"/>
                  <a:pt x="5370636" y="3951105"/>
                  <a:pt x="5391458" y="3947319"/>
                </a:cubicBezTo>
                <a:cubicBezTo>
                  <a:pt x="5416297" y="3942803"/>
                  <a:pt x="5441521" y="3940344"/>
                  <a:pt x="5466166" y="3934867"/>
                </a:cubicBezTo>
                <a:cubicBezTo>
                  <a:pt x="5478978" y="3932020"/>
                  <a:pt x="5490787" y="3925598"/>
                  <a:pt x="5503520" y="3922415"/>
                </a:cubicBezTo>
                <a:cubicBezTo>
                  <a:pt x="5524051" y="3917282"/>
                  <a:pt x="5545246" y="3915096"/>
                  <a:pt x="5565777" y="3909963"/>
                </a:cubicBezTo>
                <a:cubicBezTo>
                  <a:pt x="5718928" y="3871674"/>
                  <a:pt x="5435924" y="3930954"/>
                  <a:pt x="5665389" y="3885059"/>
                </a:cubicBezTo>
                <a:cubicBezTo>
                  <a:pt x="5681991" y="3876757"/>
                  <a:pt x="5699078" y="3869364"/>
                  <a:pt x="5715194" y="3860154"/>
                </a:cubicBezTo>
                <a:cubicBezTo>
                  <a:pt x="5746512" y="3842257"/>
                  <a:pt x="5790853" y="3805974"/>
                  <a:pt x="5814805" y="3785442"/>
                </a:cubicBezTo>
                <a:cubicBezTo>
                  <a:pt x="5823718" y="3777802"/>
                  <a:pt x="5833668" y="3770604"/>
                  <a:pt x="5839708" y="3760537"/>
                </a:cubicBezTo>
                <a:cubicBezTo>
                  <a:pt x="5875591" y="3700729"/>
                  <a:pt x="5890128" y="3659385"/>
                  <a:pt x="5914417" y="3598660"/>
                </a:cubicBezTo>
                <a:cubicBezTo>
                  <a:pt x="5906116" y="3557153"/>
                  <a:pt x="5905234" y="3513441"/>
                  <a:pt x="5889514" y="3474139"/>
                </a:cubicBezTo>
                <a:cubicBezTo>
                  <a:pt x="5879644" y="3449463"/>
                  <a:pt x="5855002" y="3433613"/>
                  <a:pt x="5839708" y="3411878"/>
                </a:cubicBezTo>
                <a:cubicBezTo>
                  <a:pt x="5776107" y="3321493"/>
                  <a:pt x="5715547" y="3229006"/>
                  <a:pt x="5652937" y="3137932"/>
                </a:cubicBezTo>
                <a:cubicBezTo>
                  <a:pt x="5624235" y="3096181"/>
                  <a:pt x="5593880" y="3055567"/>
                  <a:pt x="5565777" y="3013411"/>
                </a:cubicBezTo>
                <a:cubicBezTo>
                  <a:pt x="5535759" y="2968382"/>
                  <a:pt x="5507514" y="2922195"/>
                  <a:pt x="5478617" y="2876438"/>
                </a:cubicBezTo>
                <a:cubicBezTo>
                  <a:pt x="5457708" y="2843331"/>
                  <a:pt x="5441155" y="2807128"/>
                  <a:pt x="5416360" y="2776821"/>
                </a:cubicBezTo>
                <a:cubicBezTo>
                  <a:pt x="5379006" y="2731163"/>
                  <a:pt x="5326206" y="2694620"/>
                  <a:pt x="5304298" y="2639848"/>
                </a:cubicBezTo>
                <a:cubicBezTo>
                  <a:pt x="5283838" y="2588695"/>
                  <a:pt x="5281525" y="2567266"/>
                  <a:pt x="5242041" y="2527779"/>
                </a:cubicBezTo>
                <a:cubicBezTo>
                  <a:pt x="5231459" y="2517197"/>
                  <a:pt x="5216049" y="2512613"/>
                  <a:pt x="5204687" y="2502874"/>
                </a:cubicBezTo>
                <a:cubicBezTo>
                  <a:pt x="5128794" y="2437819"/>
                  <a:pt x="5051241" y="2374325"/>
                  <a:pt x="4980561" y="2303641"/>
                </a:cubicBezTo>
                <a:cubicBezTo>
                  <a:pt x="4947357" y="2270435"/>
                  <a:pt x="4916488" y="2234718"/>
                  <a:pt x="4880950" y="2204024"/>
                </a:cubicBezTo>
                <a:cubicBezTo>
                  <a:pt x="4825023" y="2155721"/>
                  <a:pt x="4761013" y="2117085"/>
                  <a:pt x="4706630" y="2067050"/>
                </a:cubicBezTo>
                <a:cubicBezTo>
                  <a:pt x="4527598" y="1902331"/>
                  <a:pt x="4618212" y="1957237"/>
                  <a:pt x="4482505" y="1805556"/>
                </a:cubicBezTo>
                <a:cubicBezTo>
                  <a:pt x="4443367" y="1761811"/>
                  <a:pt x="4397129" y="1724780"/>
                  <a:pt x="4357991" y="1681035"/>
                </a:cubicBezTo>
                <a:cubicBezTo>
                  <a:pt x="4260613" y="1572195"/>
                  <a:pt x="4291263" y="1571466"/>
                  <a:pt x="4183671" y="1481801"/>
                </a:cubicBezTo>
                <a:cubicBezTo>
                  <a:pt x="4165079" y="1466307"/>
                  <a:pt x="4142166" y="1456897"/>
                  <a:pt x="4121414" y="1444445"/>
                </a:cubicBezTo>
                <a:cubicBezTo>
                  <a:pt x="4024586" y="1315331"/>
                  <a:pt x="4137739" y="1454701"/>
                  <a:pt x="4046706" y="1369732"/>
                </a:cubicBezTo>
                <a:cubicBezTo>
                  <a:pt x="3995213" y="1321670"/>
                  <a:pt x="3948239" y="1268944"/>
                  <a:pt x="3897289" y="1220307"/>
                </a:cubicBezTo>
                <a:cubicBezTo>
                  <a:pt x="3856898" y="1181750"/>
                  <a:pt x="3811115" y="1148836"/>
                  <a:pt x="3772775" y="1108238"/>
                </a:cubicBezTo>
                <a:cubicBezTo>
                  <a:pt x="3702217" y="1033525"/>
                  <a:pt x="3613970" y="972221"/>
                  <a:pt x="3561101" y="884100"/>
                </a:cubicBezTo>
                <a:cubicBezTo>
                  <a:pt x="3536198" y="842593"/>
                  <a:pt x="3514862" y="798726"/>
                  <a:pt x="3486393" y="759579"/>
                </a:cubicBezTo>
                <a:cubicBezTo>
                  <a:pt x="3448261" y="707144"/>
                  <a:pt x="3390873" y="668143"/>
                  <a:pt x="3361879" y="610153"/>
                </a:cubicBezTo>
                <a:cubicBezTo>
                  <a:pt x="3327695" y="541783"/>
                  <a:pt x="3351826" y="571483"/>
                  <a:pt x="3287170" y="522989"/>
                </a:cubicBezTo>
                <a:cubicBezTo>
                  <a:pt x="3285510" y="516348"/>
                  <a:pt x="3269413" y="446542"/>
                  <a:pt x="3262268" y="435824"/>
                </a:cubicBezTo>
                <a:cubicBezTo>
                  <a:pt x="3252500" y="421172"/>
                  <a:pt x="3235478" y="412556"/>
                  <a:pt x="3224913" y="398468"/>
                </a:cubicBezTo>
                <a:cubicBezTo>
                  <a:pt x="3217225" y="388216"/>
                  <a:pt x="3177879" y="316250"/>
                  <a:pt x="3162656" y="298851"/>
                </a:cubicBezTo>
                <a:cubicBezTo>
                  <a:pt x="3143330" y="276763"/>
                  <a:pt x="3121151" y="257344"/>
                  <a:pt x="3100399" y="236590"/>
                </a:cubicBezTo>
                <a:lnTo>
                  <a:pt x="3063045" y="199234"/>
                </a:lnTo>
                <a:cubicBezTo>
                  <a:pt x="3058895" y="186782"/>
                  <a:pt x="3058793" y="172127"/>
                  <a:pt x="3050594" y="161877"/>
                </a:cubicBezTo>
                <a:cubicBezTo>
                  <a:pt x="3041246" y="150191"/>
                  <a:pt x="3025416" y="145672"/>
                  <a:pt x="3013239" y="136973"/>
                </a:cubicBezTo>
                <a:cubicBezTo>
                  <a:pt x="2996352" y="124910"/>
                  <a:pt x="2978108" y="114292"/>
                  <a:pt x="2963434" y="99617"/>
                </a:cubicBezTo>
                <a:cubicBezTo>
                  <a:pt x="2952852" y="89035"/>
                  <a:pt x="2951221" y="70193"/>
                  <a:pt x="2938531" y="62261"/>
                </a:cubicBezTo>
                <a:cubicBezTo>
                  <a:pt x="2916271" y="48348"/>
                  <a:pt x="2888726" y="45657"/>
                  <a:pt x="2863823" y="37356"/>
                </a:cubicBezTo>
                <a:cubicBezTo>
                  <a:pt x="2844155" y="30800"/>
                  <a:pt x="2794975" y="13345"/>
                  <a:pt x="2776663" y="12452"/>
                </a:cubicBezTo>
                <a:cubicBezTo>
                  <a:pt x="2623222" y="4967"/>
                  <a:pt x="2469528" y="4151"/>
                  <a:pt x="2315961" y="0"/>
                </a:cubicBezTo>
                <a:cubicBezTo>
                  <a:pt x="2107475" y="13031"/>
                  <a:pt x="2135415" y="-14528"/>
                  <a:pt x="2079384" y="12452"/>
                </a:cubicBezTo>
                <a:close/>
              </a:path>
            </a:pathLst>
          </a:custGeom>
          <a:solidFill>
            <a:srgbClr val="FFFFFF"/>
          </a:solidFill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37754" y="3499043"/>
            <a:ext cx="2315961" cy="12452"/>
          </a:xfrm>
          <a:prstGeom prst="straightConnector1">
            <a:avLst/>
          </a:prstGeom>
          <a:ln w="76200" cmpd="sng">
            <a:headEnd type="arrow"/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099495" y="2555657"/>
            <a:ext cx="0" cy="3371548"/>
          </a:xfrm>
          <a:prstGeom prst="straightConnector1">
            <a:avLst/>
          </a:prstGeom>
          <a:ln w="76200" cmpd="sng">
            <a:solidFill>
              <a:schemeClr val="accent5"/>
            </a:solidFill>
            <a:headEnd type="arrow"/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71365" y="2232472"/>
            <a:ext cx="3108844" cy="1200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Only search moves</a:t>
            </a:r>
          </a:p>
          <a:p>
            <a:pPr algn="ctr"/>
            <a:r>
              <a:rPr lang="en-US" sz="2400" dirty="0" smtClean="0"/>
              <a:t>that the policy network </a:t>
            </a:r>
          </a:p>
          <a:p>
            <a:pPr algn="ctr"/>
            <a:r>
              <a:rPr lang="en-US" sz="2400" dirty="0" smtClean="0"/>
              <a:t>says are good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10230" y="4697048"/>
            <a:ext cx="2715557" cy="1200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rgbClr val="4BACC6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When you get deep. </a:t>
            </a:r>
          </a:p>
          <a:p>
            <a:pPr algn="ctr"/>
            <a:r>
              <a:rPr lang="en-US" sz="2400" dirty="0"/>
              <a:t>s</a:t>
            </a:r>
            <a:r>
              <a:rPr lang="en-US" sz="2400" dirty="0" smtClean="0"/>
              <a:t>top. Use value </a:t>
            </a:r>
          </a:p>
          <a:p>
            <a:pPr algn="ctr"/>
            <a:r>
              <a:rPr lang="en-US" sz="2400" dirty="0"/>
              <a:t>n</a:t>
            </a:r>
            <a:r>
              <a:rPr lang="en-US" sz="2400" dirty="0" smtClean="0"/>
              <a:t>etwork to </a:t>
            </a:r>
            <a:r>
              <a:rPr lang="en-US" sz="2400" dirty="0" err="1" smtClean="0"/>
              <a:t>eval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Alpha Go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" y="1083380"/>
            <a:ext cx="1846794" cy="75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9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1216331" cy="701020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1453683" y="882168"/>
            <a:ext cx="6115494" cy="5702180"/>
          </a:xfrm>
          <a:prstGeom prst="roundRect">
            <a:avLst>
              <a:gd name="adj" fmla="val 1022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1612309" y="3135590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35054" y="3216769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12103" y="3024933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314561" y="1899230"/>
            <a:ext cx="1519302" cy="109205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46605" y="1792398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Match</a:t>
            </a:r>
          </a:p>
          <a:p>
            <a:pPr algn="ctr"/>
            <a:r>
              <a:rPr lang="en-US" dirty="0" smtClean="0"/>
              <a:t>Score += 0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296775" y="1897317"/>
            <a:ext cx="33705" cy="128389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76175" y="2158461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s1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123836" y="1729222"/>
            <a:ext cx="1250109" cy="12501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6747" y="1658001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s2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404953" y="4057692"/>
            <a:ext cx="1521962" cy="109396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231706" y="4127000"/>
            <a:ext cx="25654" cy="9771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47150" y="4041996"/>
            <a:ext cx="1014633" cy="101470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07613" y="4295095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Match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34144" y="5222830"/>
            <a:ext cx="1120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78846" y="5327750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81113" y="5278357"/>
            <a:ext cx="11081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5098" y="4293182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s1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45670" y="4160698"/>
            <a:ext cx="1156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Gap s2</a:t>
            </a:r>
          </a:p>
          <a:p>
            <a:pPr algn="ctr"/>
            <a:r>
              <a:rPr lang="en-US" dirty="0" smtClean="0"/>
              <a:t>Score += 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798209" y="882168"/>
            <a:ext cx="12928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GAATTC</a:t>
            </a:r>
          </a:p>
          <a:p>
            <a:r>
              <a:rPr lang="en-US" sz="2400" dirty="0" smtClean="0">
                <a:latin typeface="Courier"/>
                <a:cs typeface="Courier"/>
              </a:rPr>
              <a:t>GATTA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2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DNA Alignment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859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904"/>
            <a:ext cx="9323622" cy="6221220"/>
          </a:xfrm>
          <a:prstGeom prst="rect">
            <a:avLst/>
          </a:prstGeom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Boggle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68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Final notes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975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Midterm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716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481" y="3623624"/>
            <a:ext cx="3234376" cy="323437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3313" y="4358165"/>
            <a:ext cx="4528185" cy="1766643"/>
            <a:chOff x="2317750" y="2514288"/>
            <a:chExt cx="4528185" cy="176664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3925" y="2514288"/>
              <a:ext cx="3736149" cy="773272"/>
            </a:xfrm>
            <a:prstGeom prst="rect">
              <a:avLst/>
            </a:prstGeom>
          </p:spPr>
        </p:pic>
        <p:sp>
          <p:nvSpPr>
            <p:cNvPr id="7" name="Text Box 4"/>
            <p:cNvSpPr txBox="1"/>
            <p:nvPr/>
          </p:nvSpPr>
          <p:spPr>
            <a:xfrm>
              <a:off x="2317750" y="3308558"/>
              <a:ext cx="4528185" cy="46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sz="1200" kern="1200">
                  <a:solidFill>
                    <a:srgbClr val="000000"/>
                  </a:solidFill>
                  <a:effectLst/>
                  <a:latin typeface="Calibri"/>
                  <a:ea typeface="宋体"/>
                  <a:cs typeface="Times New Roman"/>
                </a:rPr>
                <a:t>Tell us your favorite song and we’ll create a station that explores that part of the music universe.</a:t>
              </a:r>
              <a:endParaRPr lang="en-US" sz="1000">
                <a:effectLst/>
                <a:latin typeface="Times"/>
                <a:ea typeface="宋体"/>
                <a:cs typeface="Times New Roman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7208" y="3987403"/>
              <a:ext cx="2748739" cy="29352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ea typeface="Times New Roman"/>
                  <a:cs typeface="Times New Roman"/>
                </a:rPr>
                <a:t> </a:t>
              </a:r>
              <a:endParaRPr lang="en-US" sz="1100">
                <a:effectLst/>
                <a:ea typeface="Cambria"/>
                <a:cs typeface="Times New Roman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54964" y="3987403"/>
              <a:ext cx="951828" cy="293528"/>
            </a:xfrm>
            <a:prstGeom prst="roundRect">
              <a:avLst/>
            </a:prstGeom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100">
                  <a:effectLst/>
                  <a:ea typeface="Times New Roman"/>
                  <a:cs typeface="Times New Roman"/>
                </a:rPr>
                <a:t> </a:t>
              </a:r>
              <a:endParaRPr lang="en-US" sz="1100">
                <a:effectLst/>
                <a:ea typeface="Cambria"/>
                <a:cs typeface="Times New Roman"/>
              </a:endParaRPr>
            </a:p>
          </p:txBody>
        </p:sp>
        <p:sp>
          <p:nvSpPr>
            <p:cNvPr id="10" name="Text Box 13"/>
            <p:cNvSpPr txBox="1"/>
            <p:nvPr/>
          </p:nvSpPr>
          <p:spPr>
            <a:xfrm>
              <a:off x="5723854" y="3985647"/>
              <a:ext cx="588010" cy="277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sz="1200" kern="1200" dirty="0">
                  <a:solidFill>
                    <a:srgbClr val="000000"/>
                  </a:solidFill>
                  <a:effectLst/>
                  <a:latin typeface="Calibri"/>
                  <a:ea typeface="宋体"/>
                  <a:cs typeface="Times New Roman"/>
                </a:rPr>
                <a:t>Create</a:t>
              </a:r>
              <a:endParaRPr lang="en-US" sz="1000" dirty="0">
                <a:effectLst/>
                <a:latin typeface="Times"/>
                <a:ea typeface="宋体"/>
                <a:cs typeface="Times New Roman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37208" y="3986143"/>
              <a:ext cx="901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i="1" dirty="0" smtClean="0"/>
                <a:t>Enter Song</a:t>
              </a:r>
              <a:endParaRPr kumimoji="1" lang="zh-CN" altLang="en-US" sz="1200" i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71576" y="1303611"/>
            <a:ext cx="7306761" cy="1968883"/>
            <a:chOff x="1154179" y="2677820"/>
            <a:chExt cx="7306761" cy="1968883"/>
          </a:xfrm>
        </p:grpSpPr>
        <p:sp>
          <p:nvSpPr>
            <p:cNvPr id="13" name="TextBox 12"/>
            <p:cNvSpPr txBox="1"/>
            <p:nvPr/>
          </p:nvSpPr>
          <p:spPr>
            <a:xfrm>
              <a:off x="4386977" y="3567326"/>
              <a:ext cx="949844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 smtClean="0">
                  <a:latin typeface="Chalkboard"/>
                  <a:cs typeface="Chalkboard"/>
                </a:rPr>
                <a:t>Mehran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10657" y="2810326"/>
              <a:ext cx="764163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Santa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32047" y="2827259"/>
              <a:ext cx="860575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Megan 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91297" y="3977947"/>
              <a:ext cx="710451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Chris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63534" y="3888979"/>
              <a:ext cx="864339" cy="369332"/>
            </a:xfrm>
            <a:prstGeom prst="rect">
              <a:avLst/>
            </a:prstGeom>
            <a:noFill/>
            <a:ln w="28575" cmpd="sng"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>
                  <a:latin typeface="Chalkboard"/>
                  <a:cs typeface="Chalkboard"/>
                </a:rPr>
                <a:t>Rudolf</a:t>
              </a:r>
              <a:endParaRPr kumimoji="1" lang="zh-CN" altLang="en-US" dirty="0">
                <a:latin typeface="Chalkboard"/>
                <a:cs typeface="Chalkboard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154179" y="3829629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2471530" y="2677820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32963" y="3522194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5988881" y="2756367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979638" y="3910110"/>
              <a:ext cx="1481302" cy="736593"/>
            </a:xfrm>
            <a:custGeom>
              <a:avLst/>
              <a:gdLst>
                <a:gd name="connsiteX0" fmla="*/ 1182957 w 1618494"/>
                <a:gd name="connsiteY0" fmla="*/ 33211 h 937753"/>
                <a:gd name="connsiteX1" fmla="*/ 469703 w 1618494"/>
                <a:gd name="connsiteY1" fmla="*/ 33211 h 937753"/>
                <a:gd name="connsiteX2" fmla="*/ 295739 w 1618494"/>
                <a:gd name="connsiteY2" fmla="*/ 85396 h 937753"/>
                <a:gd name="connsiteX3" fmla="*/ 243550 w 1618494"/>
                <a:gd name="connsiteY3" fmla="*/ 102791 h 937753"/>
                <a:gd name="connsiteX4" fmla="*/ 191360 w 1618494"/>
                <a:gd name="connsiteY4" fmla="*/ 120186 h 937753"/>
                <a:gd name="connsiteX5" fmla="*/ 86982 w 1618494"/>
                <a:gd name="connsiteY5" fmla="*/ 224556 h 937753"/>
                <a:gd name="connsiteX6" fmla="*/ 17396 w 1618494"/>
                <a:gd name="connsiteY6" fmla="*/ 328926 h 937753"/>
                <a:gd name="connsiteX7" fmla="*/ 0 w 1618494"/>
                <a:gd name="connsiteY7" fmla="*/ 381112 h 937753"/>
                <a:gd name="connsiteX8" fmla="*/ 17396 w 1618494"/>
                <a:gd name="connsiteY8" fmla="*/ 624642 h 937753"/>
                <a:gd name="connsiteX9" fmla="*/ 34792 w 1618494"/>
                <a:gd name="connsiteY9" fmla="*/ 676828 h 937753"/>
                <a:gd name="connsiteX10" fmla="*/ 86982 w 1618494"/>
                <a:gd name="connsiteY10" fmla="*/ 711618 h 937753"/>
                <a:gd name="connsiteX11" fmla="*/ 191360 w 1618494"/>
                <a:gd name="connsiteY11" fmla="*/ 798593 h 937753"/>
                <a:gd name="connsiteX12" fmla="*/ 243550 w 1618494"/>
                <a:gd name="connsiteY12" fmla="*/ 815988 h 937753"/>
                <a:gd name="connsiteX13" fmla="*/ 365325 w 1618494"/>
                <a:gd name="connsiteY13" fmla="*/ 868173 h 937753"/>
                <a:gd name="connsiteX14" fmla="*/ 469703 w 1618494"/>
                <a:gd name="connsiteY14" fmla="*/ 885568 h 937753"/>
                <a:gd name="connsiteX15" fmla="*/ 574082 w 1618494"/>
                <a:gd name="connsiteY15" fmla="*/ 920358 h 937753"/>
                <a:gd name="connsiteX16" fmla="*/ 643668 w 1618494"/>
                <a:gd name="connsiteY16" fmla="*/ 937753 h 937753"/>
                <a:gd name="connsiteX17" fmla="*/ 939407 w 1618494"/>
                <a:gd name="connsiteY17" fmla="*/ 920358 h 937753"/>
                <a:gd name="connsiteX18" fmla="*/ 1130768 w 1618494"/>
                <a:gd name="connsiteY18" fmla="*/ 868173 h 937753"/>
                <a:gd name="connsiteX19" fmla="*/ 1217750 w 1618494"/>
                <a:gd name="connsiteY19" fmla="*/ 833383 h 937753"/>
                <a:gd name="connsiteX20" fmla="*/ 1287336 w 1618494"/>
                <a:gd name="connsiteY20" fmla="*/ 815988 h 937753"/>
                <a:gd name="connsiteX21" fmla="*/ 1339525 w 1618494"/>
                <a:gd name="connsiteY21" fmla="*/ 781198 h 937753"/>
                <a:gd name="connsiteX22" fmla="*/ 1391714 w 1618494"/>
                <a:gd name="connsiteY22" fmla="*/ 763803 h 937753"/>
                <a:gd name="connsiteX23" fmla="*/ 1530886 w 1618494"/>
                <a:gd name="connsiteY23" fmla="*/ 659432 h 937753"/>
                <a:gd name="connsiteX24" fmla="*/ 1583075 w 1618494"/>
                <a:gd name="connsiteY24" fmla="*/ 624642 h 937753"/>
                <a:gd name="connsiteX25" fmla="*/ 1617868 w 1618494"/>
                <a:gd name="connsiteY25" fmla="*/ 520272 h 937753"/>
                <a:gd name="connsiteX26" fmla="*/ 1565678 w 1618494"/>
                <a:gd name="connsiteY26" fmla="*/ 294136 h 937753"/>
                <a:gd name="connsiteX27" fmla="*/ 1496093 w 1618494"/>
                <a:gd name="connsiteY27" fmla="*/ 189766 h 937753"/>
                <a:gd name="connsiteX28" fmla="*/ 1391714 w 1618494"/>
                <a:gd name="connsiteY28" fmla="*/ 120186 h 937753"/>
                <a:gd name="connsiteX29" fmla="*/ 1235146 w 1618494"/>
                <a:gd name="connsiteY29" fmla="*/ 50606 h 937753"/>
                <a:gd name="connsiteX30" fmla="*/ 1095975 w 1618494"/>
                <a:gd name="connsiteY30" fmla="*/ 50606 h 93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18494" h="937753">
                  <a:moveTo>
                    <a:pt x="1182957" y="33211"/>
                  </a:moveTo>
                  <a:cubicBezTo>
                    <a:pt x="899446" y="-23490"/>
                    <a:pt x="1067239" y="3336"/>
                    <a:pt x="469703" y="33211"/>
                  </a:cubicBezTo>
                  <a:cubicBezTo>
                    <a:pt x="438771" y="34758"/>
                    <a:pt x="308932" y="80999"/>
                    <a:pt x="295739" y="85396"/>
                  </a:cubicBezTo>
                  <a:lnTo>
                    <a:pt x="243550" y="102791"/>
                  </a:lnTo>
                  <a:lnTo>
                    <a:pt x="191360" y="120186"/>
                  </a:lnTo>
                  <a:cubicBezTo>
                    <a:pt x="156567" y="154976"/>
                    <a:pt x="114276" y="183618"/>
                    <a:pt x="86982" y="224556"/>
                  </a:cubicBezTo>
                  <a:lnTo>
                    <a:pt x="17396" y="328926"/>
                  </a:lnTo>
                  <a:cubicBezTo>
                    <a:pt x="11597" y="346321"/>
                    <a:pt x="0" y="362776"/>
                    <a:pt x="0" y="381112"/>
                  </a:cubicBezTo>
                  <a:cubicBezTo>
                    <a:pt x="0" y="462496"/>
                    <a:pt x="7887" y="543816"/>
                    <a:pt x="17396" y="624642"/>
                  </a:cubicBezTo>
                  <a:cubicBezTo>
                    <a:pt x="19539" y="642853"/>
                    <a:pt x="23337" y="662510"/>
                    <a:pt x="34792" y="676828"/>
                  </a:cubicBezTo>
                  <a:cubicBezTo>
                    <a:pt x="47853" y="693154"/>
                    <a:pt x="70920" y="698234"/>
                    <a:pt x="86982" y="711618"/>
                  </a:cubicBezTo>
                  <a:cubicBezTo>
                    <a:pt x="144694" y="759707"/>
                    <a:pt x="126572" y="766202"/>
                    <a:pt x="191360" y="798593"/>
                  </a:cubicBezTo>
                  <a:cubicBezTo>
                    <a:pt x="207762" y="806793"/>
                    <a:pt x="226695" y="808765"/>
                    <a:pt x="243550" y="815988"/>
                  </a:cubicBezTo>
                  <a:cubicBezTo>
                    <a:pt x="300831" y="840535"/>
                    <a:pt x="308832" y="855620"/>
                    <a:pt x="365325" y="868173"/>
                  </a:cubicBezTo>
                  <a:cubicBezTo>
                    <a:pt x="399758" y="875824"/>
                    <a:pt x="435483" y="877014"/>
                    <a:pt x="469703" y="885568"/>
                  </a:cubicBezTo>
                  <a:cubicBezTo>
                    <a:pt x="505283" y="894462"/>
                    <a:pt x="538502" y="911464"/>
                    <a:pt x="574082" y="920358"/>
                  </a:cubicBezTo>
                  <a:lnTo>
                    <a:pt x="643668" y="937753"/>
                  </a:lnTo>
                  <a:cubicBezTo>
                    <a:pt x="742248" y="931955"/>
                    <a:pt x="841360" y="932123"/>
                    <a:pt x="939407" y="920358"/>
                  </a:cubicBezTo>
                  <a:cubicBezTo>
                    <a:pt x="974778" y="916114"/>
                    <a:pt x="1079842" y="887269"/>
                    <a:pt x="1130768" y="868173"/>
                  </a:cubicBezTo>
                  <a:cubicBezTo>
                    <a:pt x="1160007" y="857209"/>
                    <a:pt x="1188125" y="843257"/>
                    <a:pt x="1217750" y="833383"/>
                  </a:cubicBezTo>
                  <a:cubicBezTo>
                    <a:pt x="1240432" y="825823"/>
                    <a:pt x="1264141" y="821786"/>
                    <a:pt x="1287336" y="815988"/>
                  </a:cubicBezTo>
                  <a:cubicBezTo>
                    <a:pt x="1304732" y="804391"/>
                    <a:pt x="1320825" y="790547"/>
                    <a:pt x="1339525" y="781198"/>
                  </a:cubicBezTo>
                  <a:cubicBezTo>
                    <a:pt x="1355927" y="772998"/>
                    <a:pt x="1375684" y="772708"/>
                    <a:pt x="1391714" y="763803"/>
                  </a:cubicBezTo>
                  <a:cubicBezTo>
                    <a:pt x="1590352" y="653458"/>
                    <a:pt x="1434906" y="736211"/>
                    <a:pt x="1530886" y="659432"/>
                  </a:cubicBezTo>
                  <a:cubicBezTo>
                    <a:pt x="1547212" y="646372"/>
                    <a:pt x="1565679" y="636239"/>
                    <a:pt x="1583075" y="624642"/>
                  </a:cubicBezTo>
                  <a:cubicBezTo>
                    <a:pt x="1594673" y="589852"/>
                    <a:pt x="1623055" y="556576"/>
                    <a:pt x="1617868" y="520272"/>
                  </a:cubicBezTo>
                  <a:cubicBezTo>
                    <a:pt x="1609847" y="464134"/>
                    <a:pt x="1600412" y="346233"/>
                    <a:pt x="1565678" y="294136"/>
                  </a:cubicBezTo>
                  <a:cubicBezTo>
                    <a:pt x="1542483" y="259346"/>
                    <a:pt x="1530885" y="212958"/>
                    <a:pt x="1496093" y="189766"/>
                  </a:cubicBezTo>
                  <a:lnTo>
                    <a:pt x="1391714" y="120186"/>
                  </a:lnTo>
                  <a:cubicBezTo>
                    <a:pt x="1344414" y="88655"/>
                    <a:pt x="1297254" y="50606"/>
                    <a:pt x="1235146" y="50606"/>
                  </a:cubicBezTo>
                  <a:lnTo>
                    <a:pt x="1095975" y="50606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910997" y="3306022"/>
              <a:ext cx="557868" cy="409346"/>
            </a:xfrm>
            <a:custGeom>
              <a:avLst/>
              <a:gdLst>
                <a:gd name="connsiteX0" fmla="*/ 0 w 557868"/>
                <a:gd name="connsiteY0" fmla="*/ 409346 h 409346"/>
                <a:gd name="connsiteX1" fmla="*/ 23739 w 557868"/>
                <a:gd name="connsiteY1" fmla="*/ 314385 h 409346"/>
                <a:gd name="connsiteX2" fmla="*/ 47478 w 557868"/>
                <a:gd name="connsiteY2" fmla="*/ 290644 h 409346"/>
                <a:gd name="connsiteX3" fmla="*/ 71217 w 557868"/>
                <a:gd name="connsiteY3" fmla="*/ 255034 h 409346"/>
                <a:gd name="connsiteX4" fmla="*/ 118695 w 557868"/>
                <a:gd name="connsiteY4" fmla="*/ 231293 h 409346"/>
                <a:gd name="connsiteX5" fmla="*/ 189912 w 557868"/>
                <a:gd name="connsiteY5" fmla="*/ 183813 h 409346"/>
                <a:gd name="connsiteX6" fmla="*/ 213651 w 557868"/>
                <a:gd name="connsiteY6" fmla="*/ 160072 h 409346"/>
                <a:gd name="connsiteX7" fmla="*/ 249260 w 557868"/>
                <a:gd name="connsiteY7" fmla="*/ 148202 h 409346"/>
                <a:gd name="connsiteX8" fmla="*/ 320477 w 557868"/>
                <a:gd name="connsiteY8" fmla="*/ 100721 h 409346"/>
                <a:gd name="connsiteX9" fmla="*/ 427303 w 557868"/>
                <a:gd name="connsiteY9" fmla="*/ 65111 h 409346"/>
                <a:gd name="connsiteX10" fmla="*/ 462912 w 557868"/>
                <a:gd name="connsiteY10" fmla="*/ 53241 h 409346"/>
                <a:gd name="connsiteX11" fmla="*/ 498520 w 557868"/>
                <a:gd name="connsiteY11" fmla="*/ 41370 h 409346"/>
                <a:gd name="connsiteX12" fmla="*/ 522260 w 557868"/>
                <a:gd name="connsiteY12" fmla="*/ 17630 h 409346"/>
                <a:gd name="connsiteX13" fmla="*/ 356086 w 557868"/>
                <a:gd name="connsiteY13" fmla="*/ 29500 h 409346"/>
                <a:gd name="connsiteX14" fmla="*/ 522260 w 557868"/>
                <a:gd name="connsiteY14" fmla="*/ 41370 h 409346"/>
                <a:gd name="connsiteX15" fmla="*/ 545999 w 557868"/>
                <a:gd name="connsiteY15" fmla="*/ 136332 h 409346"/>
                <a:gd name="connsiteX16" fmla="*/ 557868 w 557868"/>
                <a:gd name="connsiteY16" fmla="*/ 183813 h 409346"/>
                <a:gd name="connsiteX17" fmla="*/ 557868 w 557868"/>
                <a:gd name="connsiteY17" fmla="*/ 148202 h 40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7868" h="409346">
                  <a:moveTo>
                    <a:pt x="0" y="409346"/>
                  </a:moveTo>
                  <a:cubicBezTo>
                    <a:pt x="2554" y="396576"/>
                    <a:pt x="12788" y="332638"/>
                    <a:pt x="23739" y="314385"/>
                  </a:cubicBezTo>
                  <a:cubicBezTo>
                    <a:pt x="29497" y="304789"/>
                    <a:pt x="40487" y="299383"/>
                    <a:pt x="47478" y="290644"/>
                  </a:cubicBezTo>
                  <a:cubicBezTo>
                    <a:pt x="56389" y="279504"/>
                    <a:pt x="60258" y="264167"/>
                    <a:pt x="71217" y="255034"/>
                  </a:cubicBezTo>
                  <a:cubicBezTo>
                    <a:pt x="84810" y="243706"/>
                    <a:pt x="103522" y="240397"/>
                    <a:pt x="118695" y="231293"/>
                  </a:cubicBezTo>
                  <a:cubicBezTo>
                    <a:pt x="143160" y="216613"/>
                    <a:pt x="169738" y="203988"/>
                    <a:pt x="189912" y="183813"/>
                  </a:cubicBezTo>
                  <a:cubicBezTo>
                    <a:pt x="197825" y="175899"/>
                    <a:pt x="204055" y="165830"/>
                    <a:pt x="213651" y="160072"/>
                  </a:cubicBezTo>
                  <a:cubicBezTo>
                    <a:pt x="224380" y="153634"/>
                    <a:pt x="238323" y="154279"/>
                    <a:pt x="249260" y="148202"/>
                  </a:cubicBezTo>
                  <a:cubicBezTo>
                    <a:pt x="274201" y="134345"/>
                    <a:pt x="293410" y="109744"/>
                    <a:pt x="320477" y="100721"/>
                  </a:cubicBezTo>
                  <a:lnTo>
                    <a:pt x="427303" y="65111"/>
                  </a:lnTo>
                  <a:lnTo>
                    <a:pt x="462912" y="53241"/>
                  </a:lnTo>
                  <a:lnTo>
                    <a:pt x="498520" y="41370"/>
                  </a:lnTo>
                  <a:cubicBezTo>
                    <a:pt x="506433" y="33457"/>
                    <a:pt x="533412" y="18559"/>
                    <a:pt x="522260" y="17630"/>
                  </a:cubicBezTo>
                  <a:cubicBezTo>
                    <a:pt x="466919" y="13018"/>
                    <a:pt x="356086" y="-26032"/>
                    <a:pt x="356086" y="29500"/>
                  </a:cubicBezTo>
                  <a:cubicBezTo>
                    <a:pt x="356086" y="85032"/>
                    <a:pt x="466869" y="37413"/>
                    <a:pt x="522260" y="41370"/>
                  </a:cubicBezTo>
                  <a:lnTo>
                    <a:pt x="545999" y="136332"/>
                  </a:lnTo>
                  <a:cubicBezTo>
                    <a:pt x="549955" y="152159"/>
                    <a:pt x="557868" y="200127"/>
                    <a:pt x="557868" y="183813"/>
                  </a:cubicBezTo>
                  <a:lnTo>
                    <a:pt x="557868" y="148202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456991" y="3442354"/>
              <a:ext cx="367960" cy="391716"/>
            </a:xfrm>
            <a:custGeom>
              <a:avLst/>
              <a:gdLst>
                <a:gd name="connsiteX0" fmla="*/ 367960 w 367960"/>
                <a:gd name="connsiteY0" fmla="*/ 0 h 391716"/>
                <a:gd name="connsiteX1" fmla="*/ 344221 w 367960"/>
                <a:gd name="connsiteY1" fmla="*/ 59351 h 391716"/>
                <a:gd name="connsiteX2" fmla="*/ 296743 w 367960"/>
                <a:gd name="connsiteY2" fmla="*/ 118702 h 391716"/>
                <a:gd name="connsiteX3" fmla="*/ 273004 w 367960"/>
                <a:gd name="connsiteY3" fmla="*/ 154312 h 391716"/>
                <a:gd name="connsiteX4" fmla="*/ 249265 w 367960"/>
                <a:gd name="connsiteY4" fmla="*/ 178053 h 391716"/>
                <a:gd name="connsiteX5" fmla="*/ 225526 w 367960"/>
                <a:gd name="connsiteY5" fmla="*/ 213663 h 391716"/>
                <a:gd name="connsiteX6" fmla="*/ 201787 w 367960"/>
                <a:gd name="connsiteY6" fmla="*/ 237404 h 391716"/>
                <a:gd name="connsiteX7" fmla="*/ 178048 w 367960"/>
                <a:gd name="connsiteY7" fmla="*/ 273014 h 391716"/>
                <a:gd name="connsiteX8" fmla="*/ 106831 w 367960"/>
                <a:gd name="connsiteY8" fmla="*/ 320495 h 391716"/>
                <a:gd name="connsiteX9" fmla="*/ 71222 w 367960"/>
                <a:gd name="connsiteY9" fmla="*/ 344235 h 391716"/>
                <a:gd name="connsiteX10" fmla="*/ 47483 w 367960"/>
                <a:gd name="connsiteY10" fmla="*/ 367976 h 391716"/>
                <a:gd name="connsiteX11" fmla="*/ 11874 w 367960"/>
                <a:gd name="connsiteY11" fmla="*/ 379846 h 391716"/>
                <a:gd name="connsiteX12" fmla="*/ 5 w 367960"/>
                <a:gd name="connsiteY12" fmla="*/ 344235 h 391716"/>
                <a:gd name="connsiteX13" fmla="*/ 11874 w 367960"/>
                <a:gd name="connsiteY13" fmla="*/ 261144 h 391716"/>
                <a:gd name="connsiteX14" fmla="*/ 23744 w 367960"/>
                <a:gd name="connsiteY14" fmla="*/ 391716 h 391716"/>
                <a:gd name="connsiteX15" fmla="*/ 154309 w 367960"/>
                <a:gd name="connsiteY15" fmla="*/ 379846 h 391716"/>
                <a:gd name="connsiteX16" fmla="*/ 213656 w 367960"/>
                <a:gd name="connsiteY16" fmla="*/ 367976 h 39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7960" h="391716">
                  <a:moveTo>
                    <a:pt x="367960" y="0"/>
                  </a:moveTo>
                  <a:cubicBezTo>
                    <a:pt x="360047" y="19784"/>
                    <a:pt x="353750" y="40293"/>
                    <a:pt x="344221" y="59351"/>
                  </a:cubicBezTo>
                  <a:cubicBezTo>
                    <a:pt x="319868" y="108060"/>
                    <a:pt x="326181" y="81902"/>
                    <a:pt x="296743" y="118702"/>
                  </a:cubicBezTo>
                  <a:cubicBezTo>
                    <a:pt x="287832" y="129842"/>
                    <a:pt x="281915" y="143172"/>
                    <a:pt x="273004" y="154312"/>
                  </a:cubicBezTo>
                  <a:cubicBezTo>
                    <a:pt x="266013" y="163051"/>
                    <a:pt x="256256" y="169314"/>
                    <a:pt x="249265" y="178053"/>
                  </a:cubicBezTo>
                  <a:cubicBezTo>
                    <a:pt x="240354" y="189193"/>
                    <a:pt x="234437" y="202523"/>
                    <a:pt x="225526" y="213663"/>
                  </a:cubicBezTo>
                  <a:cubicBezTo>
                    <a:pt x="218535" y="222402"/>
                    <a:pt x="208778" y="228665"/>
                    <a:pt x="201787" y="237404"/>
                  </a:cubicBezTo>
                  <a:cubicBezTo>
                    <a:pt x="192876" y="248544"/>
                    <a:pt x="188784" y="263620"/>
                    <a:pt x="178048" y="273014"/>
                  </a:cubicBezTo>
                  <a:cubicBezTo>
                    <a:pt x="156577" y="291803"/>
                    <a:pt x="130570" y="304668"/>
                    <a:pt x="106831" y="320495"/>
                  </a:cubicBezTo>
                  <a:cubicBezTo>
                    <a:pt x="94961" y="328408"/>
                    <a:pt x="81309" y="334147"/>
                    <a:pt x="71222" y="344235"/>
                  </a:cubicBezTo>
                  <a:cubicBezTo>
                    <a:pt x="63309" y="352149"/>
                    <a:pt x="57079" y="362218"/>
                    <a:pt x="47483" y="367976"/>
                  </a:cubicBezTo>
                  <a:cubicBezTo>
                    <a:pt x="36754" y="374414"/>
                    <a:pt x="23744" y="375889"/>
                    <a:pt x="11874" y="379846"/>
                  </a:cubicBezTo>
                  <a:cubicBezTo>
                    <a:pt x="7918" y="367976"/>
                    <a:pt x="5" y="356747"/>
                    <a:pt x="5" y="344235"/>
                  </a:cubicBezTo>
                  <a:cubicBezTo>
                    <a:pt x="5" y="316257"/>
                    <a:pt x="-638" y="236119"/>
                    <a:pt x="11874" y="261144"/>
                  </a:cubicBezTo>
                  <a:cubicBezTo>
                    <a:pt x="31418" y="300234"/>
                    <a:pt x="19787" y="348192"/>
                    <a:pt x="23744" y="391716"/>
                  </a:cubicBezTo>
                  <a:cubicBezTo>
                    <a:pt x="67266" y="387759"/>
                    <a:pt x="111047" y="386027"/>
                    <a:pt x="154309" y="379846"/>
                  </a:cubicBezTo>
                  <a:cubicBezTo>
                    <a:pt x="254912" y="365474"/>
                    <a:pt x="141047" y="367976"/>
                    <a:pt x="213656" y="367976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715167" y="3406743"/>
              <a:ext cx="403565" cy="357204"/>
            </a:xfrm>
            <a:custGeom>
              <a:avLst/>
              <a:gdLst>
                <a:gd name="connsiteX0" fmla="*/ 0 w 403565"/>
                <a:gd name="connsiteY0" fmla="*/ 0 h 357204"/>
                <a:gd name="connsiteX1" fmla="*/ 11870 w 403565"/>
                <a:gd name="connsiteY1" fmla="*/ 83092 h 357204"/>
                <a:gd name="connsiteX2" fmla="*/ 106826 w 403565"/>
                <a:gd name="connsiteY2" fmla="*/ 166183 h 357204"/>
                <a:gd name="connsiteX3" fmla="*/ 154304 w 403565"/>
                <a:gd name="connsiteY3" fmla="*/ 189923 h 357204"/>
                <a:gd name="connsiteX4" fmla="*/ 189913 w 403565"/>
                <a:gd name="connsiteY4" fmla="*/ 201794 h 357204"/>
                <a:gd name="connsiteX5" fmla="*/ 225522 w 403565"/>
                <a:gd name="connsiteY5" fmla="*/ 225534 h 357204"/>
                <a:gd name="connsiteX6" fmla="*/ 308608 w 403565"/>
                <a:gd name="connsiteY6" fmla="*/ 249274 h 357204"/>
                <a:gd name="connsiteX7" fmla="*/ 391695 w 403565"/>
                <a:gd name="connsiteY7" fmla="*/ 273015 h 357204"/>
                <a:gd name="connsiteX8" fmla="*/ 367956 w 403565"/>
                <a:gd name="connsiteY8" fmla="*/ 201794 h 357204"/>
                <a:gd name="connsiteX9" fmla="*/ 403565 w 403565"/>
                <a:gd name="connsiteY9" fmla="*/ 273015 h 357204"/>
                <a:gd name="connsiteX10" fmla="*/ 332348 w 403565"/>
                <a:gd name="connsiteY10" fmla="*/ 356106 h 357204"/>
                <a:gd name="connsiteX11" fmla="*/ 320478 w 403565"/>
                <a:gd name="connsiteY11" fmla="*/ 356106 h 35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565" h="357204">
                  <a:moveTo>
                    <a:pt x="0" y="0"/>
                  </a:moveTo>
                  <a:cubicBezTo>
                    <a:pt x="3957" y="27697"/>
                    <a:pt x="-642" y="58067"/>
                    <a:pt x="11870" y="83092"/>
                  </a:cubicBezTo>
                  <a:cubicBezTo>
                    <a:pt x="25001" y="109355"/>
                    <a:pt x="76648" y="148938"/>
                    <a:pt x="106826" y="166183"/>
                  </a:cubicBezTo>
                  <a:cubicBezTo>
                    <a:pt x="122189" y="174962"/>
                    <a:pt x="138041" y="182953"/>
                    <a:pt x="154304" y="189923"/>
                  </a:cubicBezTo>
                  <a:cubicBezTo>
                    <a:pt x="165804" y="194852"/>
                    <a:pt x="178722" y="196198"/>
                    <a:pt x="189913" y="201794"/>
                  </a:cubicBezTo>
                  <a:cubicBezTo>
                    <a:pt x="202672" y="208174"/>
                    <a:pt x="212762" y="219154"/>
                    <a:pt x="225522" y="225534"/>
                  </a:cubicBezTo>
                  <a:cubicBezTo>
                    <a:pt x="244495" y="235021"/>
                    <a:pt x="290859" y="244203"/>
                    <a:pt x="308608" y="249274"/>
                  </a:cubicBezTo>
                  <a:cubicBezTo>
                    <a:pt x="427846" y="283343"/>
                    <a:pt x="243220" y="235891"/>
                    <a:pt x="391695" y="273015"/>
                  </a:cubicBezTo>
                  <a:cubicBezTo>
                    <a:pt x="383782" y="249275"/>
                    <a:pt x="354075" y="180972"/>
                    <a:pt x="367956" y="201794"/>
                  </a:cubicBezTo>
                  <a:cubicBezTo>
                    <a:pt x="398635" y="247815"/>
                    <a:pt x="387184" y="223870"/>
                    <a:pt x="403565" y="273015"/>
                  </a:cubicBezTo>
                  <a:cubicBezTo>
                    <a:pt x="377895" y="311522"/>
                    <a:pt x="373465" y="323211"/>
                    <a:pt x="332348" y="356106"/>
                  </a:cubicBezTo>
                  <a:cubicBezTo>
                    <a:pt x="329258" y="358578"/>
                    <a:pt x="324435" y="356106"/>
                    <a:pt x="320478" y="356106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45742" y="3311664"/>
              <a:ext cx="398511" cy="178171"/>
            </a:xfrm>
            <a:custGeom>
              <a:avLst/>
              <a:gdLst>
                <a:gd name="connsiteX0" fmla="*/ 398511 w 398511"/>
                <a:gd name="connsiteY0" fmla="*/ 178171 h 178171"/>
                <a:gd name="connsiteX1" fmla="*/ 339163 w 398511"/>
                <a:gd name="connsiteY1" fmla="*/ 142560 h 178171"/>
                <a:gd name="connsiteX2" fmla="*/ 303555 w 398511"/>
                <a:gd name="connsiteY2" fmla="*/ 118820 h 178171"/>
                <a:gd name="connsiteX3" fmla="*/ 232338 w 398511"/>
                <a:gd name="connsiteY3" fmla="*/ 95079 h 178171"/>
                <a:gd name="connsiteX4" fmla="*/ 208598 w 398511"/>
                <a:gd name="connsiteY4" fmla="*/ 71339 h 178171"/>
                <a:gd name="connsiteX5" fmla="*/ 137381 w 398511"/>
                <a:gd name="connsiteY5" fmla="*/ 47599 h 178171"/>
                <a:gd name="connsiteX6" fmla="*/ 101773 w 398511"/>
                <a:gd name="connsiteY6" fmla="*/ 35728 h 178171"/>
                <a:gd name="connsiteX7" fmla="*/ 18686 w 398511"/>
                <a:gd name="connsiteY7" fmla="*/ 11988 h 178171"/>
                <a:gd name="connsiteX8" fmla="*/ 6816 w 398511"/>
                <a:gd name="connsiteY8" fmla="*/ 11988 h 178171"/>
                <a:gd name="connsiteX9" fmla="*/ 30555 w 398511"/>
                <a:gd name="connsiteY9" fmla="*/ 154430 h 1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8511" h="178171">
                  <a:moveTo>
                    <a:pt x="398511" y="178171"/>
                  </a:moveTo>
                  <a:cubicBezTo>
                    <a:pt x="378728" y="166301"/>
                    <a:pt x="358727" y="154788"/>
                    <a:pt x="339163" y="142560"/>
                  </a:cubicBezTo>
                  <a:cubicBezTo>
                    <a:pt x="327066" y="134999"/>
                    <a:pt x="316591" y="124614"/>
                    <a:pt x="303555" y="118820"/>
                  </a:cubicBezTo>
                  <a:cubicBezTo>
                    <a:pt x="280689" y="108656"/>
                    <a:pt x="232338" y="95079"/>
                    <a:pt x="232338" y="95079"/>
                  </a:cubicBezTo>
                  <a:cubicBezTo>
                    <a:pt x="224425" y="87166"/>
                    <a:pt x="218608" y="76344"/>
                    <a:pt x="208598" y="71339"/>
                  </a:cubicBezTo>
                  <a:cubicBezTo>
                    <a:pt x="186217" y="60148"/>
                    <a:pt x="161120" y="55513"/>
                    <a:pt x="137381" y="47599"/>
                  </a:cubicBezTo>
                  <a:cubicBezTo>
                    <a:pt x="125512" y="43642"/>
                    <a:pt x="113911" y="38763"/>
                    <a:pt x="101773" y="35728"/>
                  </a:cubicBezTo>
                  <a:cubicBezTo>
                    <a:pt x="42156" y="20823"/>
                    <a:pt x="69770" y="29017"/>
                    <a:pt x="18686" y="11988"/>
                  </a:cubicBezTo>
                  <a:cubicBezTo>
                    <a:pt x="69770" y="-5041"/>
                    <a:pt x="66432" y="-2917"/>
                    <a:pt x="6816" y="11988"/>
                  </a:cubicBezTo>
                  <a:cubicBezTo>
                    <a:pt x="19015" y="158373"/>
                    <a:pt x="-28959" y="154430"/>
                    <a:pt x="30555" y="154430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483729" y="3250233"/>
              <a:ext cx="445236" cy="239602"/>
            </a:xfrm>
            <a:custGeom>
              <a:avLst/>
              <a:gdLst>
                <a:gd name="connsiteX0" fmla="*/ 0 w 445236"/>
                <a:gd name="connsiteY0" fmla="*/ 239602 h 239602"/>
                <a:gd name="connsiteX1" fmla="*/ 71218 w 445236"/>
                <a:gd name="connsiteY1" fmla="*/ 144640 h 239602"/>
                <a:gd name="connsiteX2" fmla="*/ 106826 w 445236"/>
                <a:gd name="connsiteY2" fmla="*/ 132770 h 239602"/>
                <a:gd name="connsiteX3" fmla="*/ 189913 w 445236"/>
                <a:gd name="connsiteY3" fmla="*/ 85289 h 239602"/>
                <a:gd name="connsiteX4" fmla="*/ 308608 w 445236"/>
                <a:gd name="connsiteY4" fmla="*/ 49679 h 239602"/>
                <a:gd name="connsiteX5" fmla="*/ 344217 w 445236"/>
                <a:gd name="connsiteY5" fmla="*/ 37809 h 239602"/>
                <a:gd name="connsiteX6" fmla="*/ 379826 w 445236"/>
                <a:gd name="connsiteY6" fmla="*/ 14068 h 239602"/>
                <a:gd name="connsiteX7" fmla="*/ 308608 w 445236"/>
                <a:gd name="connsiteY7" fmla="*/ 14068 h 239602"/>
                <a:gd name="connsiteX8" fmla="*/ 344217 w 445236"/>
                <a:gd name="connsiteY8" fmla="*/ 25938 h 239602"/>
                <a:gd name="connsiteX9" fmla="*/ 439173 w 445236"/>
                <a:gd name="connsiteY9" fmla="*/ 37809 h 239602"/>
                <a:gd name="connsiteX10" fmla="*/ 427304 w 445236"/>
                <a:gd name="connsiteY10" fmla="*/ 109030 h 239602"/>
                <a:gd name="connsiteX11" fmla="*/ 415434 w 445236"/>
                <a:gd name="connsiteY11" fmla="*/ 144640 h 239602"/>
                <a:gd name="connsiteX12" fmla="*/ 415434 w 445236"/>
                <a:gd name="connsiteY12" fmla="*/ 120900 h 239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236" h="239602">
                  <a:moveTo>
                    <a:pt x="0" y="239602"/>
                  </a:moveTo>
                  <a:cubicBezTo>
                    <a:pt x="20458" y="205503"/>
                    <a:pt x="36603" y="167718"/>
                    <a:pt x="71218" y="144640"/>
                  </a:cubicBezTo>
                  <a:cubicBezTo>
                    <a:pt x="81628" y="137700"/>
                    <a:pt x="95636" y="138365"/>
                    <a:pt x="106826" y="132770"/>
                  </a:cubicBezTo>
                  <a:cubicBezTo>
                    <a:pt x="192470" y="89946"/>
                    <a:pt x="85876" y="126906"/>
                    <a:pt x="189913" y="85289"/>
                  </a:cubicBezTo>
                  <a:cubicBezTo>
                    <a:pt x="260424" y="57083"/>
                    <a:pt x="247403" y="67167"/>
                    <a:pt x="308608" y="49679"/>
                  </a:cubicBezTo>
                  <a:cubicBezTo>
                    <a:pt x="320638" y="46242"/>
                    <a:pt x="332347" y="41766"/>
                    <a:pt x="344217" y="37809"/>
                  </a:cubicBezTo>
                  <a:cubicBezTo>
                    <a:pt x="356087" y="29895"/>
                    <a:pt x="379826" y="28334"/>
                    <a:pt x="379826" y="14068"/>
                  </a:cubicBezTo>
                  <a:cubicBezTo>
                    <a:pt x="379826" y="-17585"/>
                    <a:pt x="308608" y="14068"/>
                    <a:pt x="308608" y="14068"/>
                  </a:cubicBezTo>
                  <a:cubicBezTo>
                    <a:pt x="320478" y="18025"/>
                    <a:pt x="331907" y="23700"/>
                    <a:pt x="344217" y="25938"/>
                  </a:cubicBezTo>
                  <a:cubicBezTo>
                    <a:pt x="375601" y="31645"/>
                    <a:pt x="416618" y="15253"/>
                    <a:pt x="439173" y="37809"/>
                  </a:cubicBezTo>
                  <a:cubicBezTo>
                    <a:pt x="456191" y="54828"/>
                    <a:pt x="432525" y="85535"/>
                    <a:pt x="427304" y="109030"/>
                  </a:cubicBezTo>
                  <a:cubicBezTo>
                    <a:pt x="424590" y="121244"/>
                    <a:pt x="424281" y="135793"/>
                    <a:pt x="415434" y="144640"/>
                  </a:cubicBezTo>
                  <a:lnTo>
                    <a:pt x="415434" y="120900"/>
                  </a:ln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732985" y="3406743"/>
              <a:ext cx="296743" cy="308625"/>
            </a:xfrm>
            <a:custGeom>
              <a:avLst/>
              <a:gdLst>
                <a:gd name="connsiteX0" fmla="*/ 296743 w 296743"/>
                <a:gd name="connsiteY0" fmla="*/ 0 h 308625"/>
                <a:gd name="connsiteX1" fmla="*/ 284874 w 296743"/>
                <a:gd name="connsiteY1" fmla="*/ 59351 h 308625"/>
                <a:gd name="connsiteX2" fmla="*/ 225526 w 296743"/>
                <a:gd name="connsiteY2" fmla="*/ 106832 h 308625"/>
                <a:gd name="connsiteX3" fmla="*/ 189917 w 296743"/>
                <a:gd name="connsiteY3" fmla="*/ 142443 h 308625"/>
                <a:gd name="connsiteX4" fmla="*/ 154309 w 296743"/>
                <a:gd name="connsiteY4" fmla="*/ 154313 h 308625"/>
                <a:gd name="connsiteX5" fmla="*/ 118700 w 296743"/>
                <a:gd name="connsiteY5" fmla="*/ 178053 h 308625"/>
                <a:gd name="connsiteX6" fmla="*/ 11874 w 296743"/>
                <a:gd name="connsiteY6" fmla="*/ 225534 h 308625"/>
                <a:gd name="connsiteX7" fmla="*/ 5 w 296743"/>
                <a:gd name="connsiteY7" fmla="*/ 189923 h 308625"/>
                <a:gd name="connsiteX8" fmla="*/ 11874 w 296743"/>
                <a:gd name="connsiteY8" fmla="*/ 154313 h 308625"/>
                <a:gd name="connsiteX9" fmla="*/ 23744 w 296743"/>
                <a:gd name="connsiteY9" fmla="*/ 189923 h 308625"/>
                <a:gd name="connsiteX10" fmla="*/ 11874 w 296743"/>
                <a:gd name="connsiteY10" fmla="*/ 225534 h 308625"/>
                <a:gd name="connsiteX11" fmla="*/ 154309 w 296743"/>
                <a:gd name="connsiteY11" fmla="*/ 249274 h 308625"/>
                <a:gd name="connsiteX12" fmla="*/ 213657 w 296743"/>
                <a:gd name="connsiteY12" fmla="*/ 237404 h 308625"/>
                <a:gd name="connsiteX13" fmla="*/ 237396 w 296743"/>
                <a:gd name="connsiteY13" fmla="*/ 296755 h 308625"/>
                <a:gd name="connsiteX14" fmla="*/ 261135 w 296743"/>
                <a:gd name="connsiteY14" fmla="*/ 308625 h 30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6743" h="308625">
                  <a:moveTo>
                    <a:pt x="296743" y="0"/>
                  </a:moveTo>
                  <a:cubicBezTo>
                    <a:pt x="292787" y="19784"/>
                    <a:pt x="292821" y="40807"/>
                    <a:pt x="284874" y="59351"/>
                  </a:cubicBezTo>
                  <a:cubicBezTo>
                    <a:pt x="277199" y="77260"/>
                    <a:pt x="237111" y="97178"/>
                    <a:pt x="225526" y="106832"/>
                  </a:cubicBezTo>
                  <a:cubicBezTo>
                    <a:pt x="212630" y="117579"/>
                    <a:pt x="203884" y="133131"/>
                    <a:pt x="189917" y="142443"/>
                  </a:cubicBezTo>
                  <a:cubicBezTo>
                    <a:pt x="179507" y="149383"/>
                    <a:pt x="165499" y="148718"/>
                    <a:pt x="154309" y="154313"/>
                  </a:cubicBezTo>
                  <a:cubicBezTo>
                    <a:pt x="141549" y="160693"/>
                    <a:pt x="131736" y="172259"/>
                    <a:pt x="118700" y="178053"/>
                  </a:cubicBezTo>
                  <a:cubicBezTo>
                    <a:pt x="-8426" y="234557"/>
                    <a:pt x="92462" y="171807"/>
                    <a:pt x="11874" y="225534"/>
                  </a:cubicBezTo>
                  <a:cubicBezTo>
                    <a:pt x="7918" y="213664"/>
                    <a:pt x="5" y="202435"/>
                    <a:pt x="5" y="189923"/>
                  </a:cubicBezTo>
                  <a:cubicBezTo>
                    <a:pt x="5" y="177411"/>
                    <a:pt x="-638" y="154313"/>
                    <a:pt x="11874" y="154313"/>
                  </a:cubicBezTo>
                  <a:cubicBezTo>
                    <a:pt x="24386" y="154313"/>
                    <a:pt x="19787" y="178053"/>
                    <a:pt x="23744" y="189923"/>
                  </a:cubicBezTo>
                  <a:cubicBezTo>
                    <a:pt x="19787" y="201793"/>
                    <a:pt x="11874" y="213022"/>
                    <a:pt x="11874" y="225534"/>
                  </a:cubicBezTo>
                  <a:cubicBezTo>
                    <a:pt x="11874" y="304938"/>
                    <a:pt x="101010" y="254120"/>
                    <a:pt x="154309" y="249274"/>
                  </a:cubicBezTo>
                  <a:cubicBezTo>
                    <a:pt x="174092" y="245317"/>
                    <a:pt x="196141" y="227394"/>
                    <a:pt x="213657" y="237404"/>
                  </a:cubicBezTo>
                  <a:cubicBezTo>
                    <a:pt x="232157" y="247976"/>
                    <a:pt x="225577" y="279026"/>
                    <a:pt x="237396" y="296755"/>
                  </a:cubicBezTo>
                  <a:cubicBezTo>
                    <a:pt x="242303" y="304116"/>
                    <a:pt x="253222" y="304668"/>
                    <a:pt x="261135" y="308625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7109857" y="3513575"/>
              <a:ext cx="249260" cy="383713"/>
            </a:xfrm>
            <a:custGeom>
              <a:avLst/>
              <a:gdLst>
                <a:gd name="connsiteX0" fmla="*/ 0 w 249260"/>
                <a:gd name="connsiteY0" fmla="*/ 0 h 383713"/>
                <a:gd name="connsiteX1" fmla="*/ 71217 w 249260"/>
                <a:gd name="connsiteY1" fmla="*/ 94962 h 383713"/>
                <a:gd name="connsiteX2" fmla="*/ 83087 w 249260"/>
                <a:gd name="connsiteY2" fmla="*/ 130572 h 383713"/>
                <a:gd name="connsiteX3" fmla="*/ 130565 w 249260"/>
                <a:gd name="connsiteY3" fmla="*/ 213663 h 383713"/>
                <a:gd name="connsiteX4" fmla="*/ 154304 w 249260"/>
                <a:gd name="connsiteY4" fmla="*/ 284885 h 383713"/>
                <a:gd name="connsiteX5" fmla="*/ 166174 w 249260"/>
                <a:gd name="connsiteY5" fmla="*/ 320495 h 383713"/>
                <a:gd name="connsiteX6" fmla="*/ 189913 w 249260"/>
                <a:gd name="connsiteY6" fmla="*/ 273014 h 383713"/>
                <a:gd name="connsiteX7" fmla="*/ 213652 w 249260"/>
                <a:gd name="connsiteY7" fmla="*/ 237404 h 383713"/>
                <a:gd name="connsiteX8" fmla="*/ 249260 w 249260"/>
                <a:gd name="connsiteY8" fmla="*/ 166183 h 383713"/>
                <a:gd name="connsiteX9" fmla="*/ 213652 w 249260"/>
                <a:gd name="connsiteY9" fmla="*/ 261144 h 383713"/>
                <a:gd name="connsiteX10" fmla="*/ 189913 w 249260"/>
                <a:gd name="connsiteY10" fmla="*/ 284885 h 383713"/>
                <a:gd name="connsiteX11" fmla="*/ 166174 w 249260"/>
                <a:gd name="connsiteY11" fmla="*/ 379846 h 383713"/>
                <a:gd name="connsiteX12" fmla="*/ 118695 w 249260"/>
                <a:gd name="connsiteY12" fmla="*/ 332365 h 383713"/>
                <a:gd name="connsiteX13" fmla="*/ 83087 w 249260"/>
                <a:gd name="connsiteY13" fmla="*/ 308625 h 383713"/>
                <a:gd name="connsiteX14" fmla="*/ 47478 w 249260"/>
                <a:gd name="connsiteY14" fmla="*/ 273014 h 383713"/>
                <a:gd name="connsiteX15" fmla="*/ 47478 w 249260"/>
                <a:gd name="connsiteY15" fmla="*/ 284885 h 38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9260" h="383713">
                  <a:moveTo>
                    <a:pt x="0" y="0"/>
                  </a:moveTo>
                  <a:cubicBezTo>
                    <a:pt x="11650" y="14563"/>
                    <a:pt x="58618" y="69764"/>
                    <a:pt x="71217" y="94962"/>
                  </a:cubicBezTo>
                  <a:cubicBezTo>
                    <a:pt x="76812" y="106153"/>
                    <a:pt x="77492" y="119381"/>
                    <a:pt x="83087" y="130572"/>
                  </a:cubicBezTo>
                  <a:cubicBezTo>
                    <a:pt x="125906" y="216213"/>
                    <a:pt x="88954" y="109630"/>
                    <a:pt x="130565" y="213663"/>
                  </a:cubicBezTo>
                  <a:cubicBezTo>
                    <a:pt x="139858" y="236898"/>
                    <a:pt x="146391" y="261144"/>
                    <a:pt x="154304" y="284885"/>
                  </a:cubicBezTo>
                  <a:lnTo>
                    <a:pt x="166174" y="320495"/>
                  </a:lnTo>
                  <a:cubicBezTo>
                    <a:pt x="174087" y="304668"/>
                    <a:pt x="181134" y="288378"/>
                    <a:pt x="189913" y="273014"/>
                  </a:cubicBezTo>
                  <a:cubicBezTo>
                    <a:pt x="196991" y="260628"/>
                    <a:pt x="207273" y="250164"/>
                    <a:pt x="213652" y="237404"/>
                  </a:cubicBezTo>
                  <a:cubicBezTo>
                    <a:pt x="262793" y="139116"/>
                    <a:pt x="181229" y="268235"/>
                    <a:pt x="249260" y="166183"/>
                  </a:cubicBezTo>
                  <a:cubicBezTo>
                    <a:pt x="238822" y="207939"/>
                    <a:pt x="238480" y="223900"/>
                    <a:pt x="213652" y="261144"/>
                  </a:cubicBezTo>
                  <a:cubicBezTo>
                    <a:pt x="207445" y="270456"/>
                    <a:pt x="197826" y="276971"/>
                    <a:pt x="189913" y="284885"/>
                  </a:cubicBezTo>
                  <a:cubicBezTo>
                    <a:pt x="182000" y="316539"/>
                    <a:pt x="189245" y="402918"/>
                    <a:pt x="166174" y="379846"/>
                  </a:cubicBezTo>
                  <a:lnTo>
                    <a:pt x="118695" y="332365"/>
                  </a:lnTo>
                  <a:cubicBezTo>
                    <a:pt x="108608" y="322278"/>
                    <a:pt x="94046" y="317758"/>
                    <a:pt x="83087" y="308625"/>
                  </a:cubicBezTo>
                  <a:cubicBezTo>
                    <a:pt x="70191" y="297878"/>
                    <a:pt x="61445" y="282326"/>
                    <a:pt x="47478" y="273014"/>
                  </a:cubicBezTo>
                  <a:cubicBezTo>
                    <a:pt x="44186" y="270819"/>
                    <a:pt x="47478" y="280928"/>
                    <a:pt x="47478" y="284885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08075" y="3549186"/>
              <a:ext cx="189912" cy="415456"/>
            </a:xfrm>
            <a:custGeom>
              <a:avLst/>
              <a:gdLst>
                <a:gd name="connsiteX0" fmla="*/ 189912 w 189912"/>
                <a:gd name="connsiteY0" fmla="*/ 415456 h 415456"/>
                <a:gd name="connsiteX1" fmla="*/ 154304 w 189912"/>
                <a:gd name="connsiteY1" fmla="*/ 356105 h 415456"/>
                <a:gd name="connsiteX2" fmla="*/ 118695 w 189912"/>
                <a:gd name="connsiteY2" fmla="*/ 332365 h 415456"/>
                <a:gd name="connsiteX3" fmla="*/ 94956 w 189912"/>
                <a:gd name="connsiteY3" fmla="*/ 308624 h 415456"/>
                <a:gd name="connsiteX4" fmla="*/ 59347 w 189912"/>
                <a:gd name="connsiteY4" fmla="*/ 154312 h 415456"/>
                <a:gd name="connsiteX5" fmla="*/ 35608 w 189912"/>
                <a:gd name="connsiteY5" fmla="*/ 35610 h 415456"/>
                <a:gd name="connsiteX6" fmla="*/ 11869 w 189912"/>
                <a:gd name="connsiteY6" fmla="*/ 71221 h 415456"/>
                <a:gd name="connsiteX7" fmla="*/ 0 w 189912"/>
                <a:gd name="connsiteY7" fmla="*/ 118701 h 415456"/>
                <a:gd name="connsiteX8" fmla="*/ 23739 w 189912"/>
                <a:gd name="connsiteY8" fmla="*/ 23740 h 415456"/>
                <a:gd name="connsiteX9" fmla="*/ 59347 w 189912"/>
                <a:gd name="connsiteY9" fmla="*/ 0 h 415456"/>
                <a:gd name="connsiteX10" fmla="*/ 94956 w 189912"/>
                <a:gd name="connsiteY10" fmla="*/ 11870 h 415456"/>
                <a:gd name="connsiteX11" fmla="*/ 166173 w 189912"/>
                <a:gd name="connsiteY11" fmla="*/ 59351 h 41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912" h="415456">
                  <a:moveTo>
                    <a:pt x="189912" y="415456"/>
                  </a:moveTo>
                  <a:cubicBezTo>
                    <a:pt x="178043" y="395672"/>
                    <a:pt x="169318" y="373622"/>
                    <a:pt x="154304" y="356105"/>
                  </a:cubicBezTo>
                  <a:cubicBezTo>
                    <a:pt x="145020" y="345273"/>
                    <a:pt x="129834" y="341277"/>
                    <a:pt x="118695" y="332365"/>
                  </a:cubicBezTo>
                  <a:cubicBezTo>
                    <a:pt x="109956" y="325374"/>
                    <a:pt x="102869" y="316538"/>
                    <a:pt x="94956" y="308624"/>
                  </a:cubicBezTo>
                  <a:cubicBezTo>
                    <a:pt x="55480" y="190189"/>
                    <a:pt x="82459" y="285287"/>
                    <a:pt x="59347" y="154312"/>
                  </a:cubicBezTo>
                  <a:cubicBezTo>
                    <a:pt x="52335" y="114575"/>
                    <a:pt x="35608" y="35610"/>
                    <a:pt x="35608" y="35610"/>
                  </a:cubicBezTo>
                  <a:cubicBezTo>
                    <a:pt x="27695" y="47480"/>
                    <a:pt x="17488" y="58108"/>
                    <a:pt x="11869" y="71221"/>
                  </a:cubicBezTo>
                  <a:cubicBezTo>
                    <a:pt x="5443" y="86216"/>
                    <a:pt x="0" y="135015"/>
                    <a:pt x="0" y="118701"/>
                  </a:cubicBezTo>
                  <a:cubicBezTo>
                    <a:pt x="0" y="116482"/>
                    <a:pt x="14372" y="35449"/>
                    <a:pt x="23739" y="23740"/>
                  </a:cubicBezTo>
                  <a:cubicBezTo>
                    <a:pt x="32650" y="12600"/>
                    <a:pt x="47478" y="7913"/>
                    <a:pt x="59347" y="0"/>
                  </a:cubicBezTo>
                  <a:cubicBezTo>
                    <a:pt x="71217" y="3957"/>
                    <a:pt x="84947" y="4363"/>
                    <a:pt x="94956" y="11870"/>
                  </a:cubicBezTo>
                  <a:cubicBezTo>
                    <a:pt x="167304" y="66133"/>
                    <a:pt x="132713" y="92814"/>
                    <a:pt x="166173" y="59351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39816" y="3952772"/>
              <a:ext cx="1044520" cy="284884"/>
            </a:xfrm>
            <a:custGeom>
              <a:avLst/>
              <a:gdLst>
                <a:gd name="connsiteX0" fmla="*/ 0 w 1044520"/>
                <a:gd name="connsiteY0" fmla="*/ 0 h 284884"/>
                <a:gd name="connsiteX1" fmla="*/ 59347 w 1044520"/>
                <a:gd name="connsiteY1" fmla="*/ 35611 h 284884"/>
                <a:gd name="connsiteX2" fmla="*/ 130565 w 1044520"/>
                <a:gd name="connsiteY2" fmla="*/ 47481 h 284884"/>
                <a:gd name="connsiteX3" fmla="*/ 189912 w 1044520"/>
                <a:gd name="connsiteY3" fmla="*/ 59351 h 284884"/>
                <a:gd name="connsiteX4" fmla="*/ 284869 w 1044520"/>
                <a:gd name="connsiteY4" fmla="*/ 83091 h 284884"/>
                <a:gd name="connsiteX5" fmla="*/ 486651 w 1044520"/>
                <a:gd name="connsiteY5" fmla="*/ 106832 h 284884"/>
                <a:gd name="connsiteX6" fmla="*/ 795259 w 1044520"/>
                <a:gd name="connsiteY6" fmla="*/ 142442 h 284884"/>
                <a:gd name="connsiteX7" fmla="*/ 854607 w 1044520"/>
                <a:gd name="connsiteY7" fmla="*/ 154312 h 284884"/>
                <a:gd name="connsiteX8" fmla="*/ 902085 w 1044520"/>
                <a:gd name="connsiteY8" fmla="*/ 166183 h 284884"/>
                <a:gd name="connsiteX9" fmla="*/ 1032650 w 1044520"/>
                <a:gd name="connsiteY9" fmla="*/ 178053 h 284884"/>
                <a:gd name="connsiteX10" fmla="*/ 1008911 w 1044520"/>
                <a:gd name="connsiteY10" fmla="*/ 154312 h 284884"/>
                <a:gd name="connsiteX11" fmla="*/ 937694 w 1044520"/>
                <a:gd name="connsiteY11" fmla="*/ 106832 h 284884"/>
                <a:gd name="connsiteX12" fmla="*/ 1008911 w 1044520"/>
                <a:gd name="connsiteY12" fmla="*/ 178053 h 284884"/>
                <a:gd name="connsiteX13" fmla="*/ 1044520 w 1044520"/>
                <a:gd name="connsiteY13" fmla="*/ 213663 h 284884"/>
                <a:gd name="connsiteX14" fmla="*/ 973302 w 1044520"/>
                <a:gd name="connsiteY14" fmla="*/ 249274 h 284884"/>
                <a:gd name="connsiteX15" fmla="*/ 937694 w 1044520"/>
                <a:gd name="connsiteY15" fmla="*/ 261144 h 284884"/>
                <a:gd name="connsiteX16" fmla="*/ 902085 w 1044520"/>
                <a:gd name="connsiteY16" fmla="*/ 284884 h 284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4520" h="284884">
                  <a:moveTo>
                    <a:pt x="0" y="0"/>
                  </a:moveTo>
                  <a:cubicBezTo>
                    <a:pt x="19782" y="11870"/>
                    <a:pt x="37666" y="27726"/>
                    <a:pt x="59347" y="35611"/>
                  </a:cubicBezTo>
                  <a:cubicBezTo>
                    <a:pt x="81965" y="43836"/>
                    <a:pt x="106886" y="43176"/>
                    <a:pt x="130565" y="47481"/>
                  </a:cubicBezTo>
                  <a:cubicBezTo>
                    <a:pt x="150414" y="51090"/>
                    <a:pt x="170255" y="54814"/>
                    <a:pt x="189912" y="59351"/>
                  </a:cubicBezTo>
                  <a:cubicBezTo>
                    <a:pt x="221703" y="66688"/>
                    <a:pt x="252494" y="79044"/>
                    <a:pt x="284869" y="83091"/>
                  </a:cubicBezTo>
                  <a:cubicBezTo>
                    <a:pt x="378795" y="94832"/>
                    <a:pt x="389209" y="96574"/>
                    <a:pt x="486651" y="106832"/>
                  </a:cubicBezTo>
                  <a:cubicBezTo>
                    <a:pt x="589575" y="117667"/>
                    <a:pt x="693082" y="125412"/>
                    <a:pt x="795259" y="142442"/>
                  </a:cubicBezTo>
                  <a:cubicBezTo>
                    <a:pt x="815159" y="145759"/>
                    <a:pt x="834913" y="149935"/>
                    <a:pt x="854607" y="154312"/>
                  </a:cubicBezTo>
                  <a:cubicBezTo>
                    <a:pt x="870532" y="157851"/>
                    <a:pt x="885915" y="164027"/>
                    <a:pt x="902085" y="166183"/>
                  </a:cubicBezTo>
                  <a:cubicBezTo>
                    <a:pt x="945403" y="171959"/>
                    <a:pt x="989128" y="174096"/>
                    <a:pt x="1032650" y="178053"/>
                  </a:cubicBezTo>
                  <a:cubicBezTo>
                    <a:pt x="1024737" y="170139"/>
                    <a:pt x="1017864" y="161027"/>
                    <a:pt x="1008911" y="154312"/>
                  </a:cubicBezTo>
                  <a:cubicBezTo>
                    <a:pt x="986087" y="137193"/>
                    <a:pt x="917520" y="86657"/>
                    <a:pt x="937694" y="106832"/>
                  </a:cubicBezTo>
                  <a:lnTo>
                    <a:pt x="1008911" y="178053"/>
                  </a:lnTo>
                  <a:lnTo>
                    <a:pt x="1044520" y="213663"/>
                  </a:lnTo>
                  <a:cubicBezTo>
                    <a:pt x="1020781" y="225533"/>
                    <a:pt x="997556" y="238494"/>
                    <a:pt x="973302" y="249274"/>
                  </a:cubicBezTo>
                  <a:cubicBezTo>
                    <a:pt x="961869" y="254356"/>
                    <a:pt x="948884" y="255549"/>
                    <a:pt x="937694" y="261144"/>
                  </a:cubicBezTo>
                  <a:cubicBezTo>
                    <a:pt x="924934" y="267524"/>
                    <a:pt x="902085" y="284884"/>
                    <a:pt x="902085" y="284884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792337" y="4107084"/>
              <a:ext cx="1008912" cy="261144"/>
            </a:xfrm>
            <a:custGeom>
              <a:avLst/>
              <a:gdLst>
                <a:gd name="connsiteX0" fmla="*/ 1008912 w 1008912"/>
                <a:gd name="connsiteY0" fmla="*/ 225534 h 261144"/>
                <a:gd name="connsiteX1" fmla="*/ 949564 w 1008912"/>
                <a:gd name="connsiteY1" fmla="*/ 237404 h 261144"/>
                <a:gd name="connsiteX2" fmla="*/ 902086 w 1008912"/>
                <a:gd name="connsiteY2" fmla="*/ 249274 h 261144"/>
                <a:gd name="connsiteX3" fmla="*/ 795260 w 1008912"/>
                <a:gd name="connsiteY3" fmla="*/ 261144 h 261144"/>
                <a:gd name="connsiteX4" fmla="*/ 652825 w 1008912"/>
                <a:gd name="connsiteY4" fmla="*/ 249274 h 261144"/>
                <a:gd name="connsiteX5" fmla="*/ 557869 w 1008912"/>
                <a:gd name="connsiteY5" fmla="*/ 225534 h 261144"/>
                <a:gd name="connsiteX6" fmla="*/ 439174 w 1008912"/>
                <a:gd name="connsiteY6" fmla="*/ 201794 h 261144"/>
                <a:gd name="connsiteX7" fmla="*/ 308609 w 1008912"/>
                <a:gd name="connsiteY7" fmla="*/ 166183 h 261144"/>
                <a:gd name="connsiteX8" fmla="*/ 273000 w 1008912"/>
                <a:gd name="connsiteY8" fmla="*/ 154313 h 261144"/>
                <a:gd name="connsiteX9" fmla="*/ 166174 w 1008912"/>
                <a:gd name="connsiteY9" fmla="*/ 83092 h 261144"/>
                <a:gd name="connsiteX10" fmla="*/ 94957 w 1008912"/>
                <a:gd name="connsiteY10" fmla="*/ 35611 h 261144"/>
                <a:gd name="connsiteX11" fmla="*/ 59348 w 1008912"/>
                <a:gd name="connsiteY11" fmla="*/ 23741 h 261144"/>
                <a:gd name="connsiteX12" fmla="*/ 94957 w 1008912"/>
                <a:gd name="connsiteY12" fmla="*/ 11871 h 261144"/>
                <a:gd name="connsiteX13" fmla="*/ 142435 w 1008912"/>
                <a:gd name="connsiteY13" fmla="*/ 0 h 261144"/>
                <a:gd name="connsiteX14" fmla="*/ 47479 w 1008912"/>
                <a:gd name="connsiteY14" fmla="*/ 11871 h 261144"/>
                <a:gd name="connsiteX15" fmla="*/ 35609 w 1008912"/>
                <a:gd name="connsiteY15" fmla="*/ 59351 h 261144"/>
                <a:gd name="connsiteX16" fmla="*/ 23740 w 1008912"/>
                <a:gd name="connsiteY16" fmla="*/ 130572 h 261144"/>
                <a:gd name="connsiteX17" fmla="*/ 0 w 1008912"/>
                <a:gd name="connsiteY17" fmla="*/ 154313 h 26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08912" h="261144">
                  <a:moveTo>
                    <a:pt x="1008912" y="225534"/>
                  </a:moveTo>
                  <a:cubicBezTo>
                    <a:pt x="989129" y="229491"/>
                    <a:pt x="969258" y="233027"/>
                    <a:pt x="949564" y="237404"/>
                  </a:cubicBezTo>
                  <a:cubicBezTo>
                    <a:pt x="933639" y="240943"/>
                    <a:pt x="918209" y="246793"/>
                    <a:pt x="902086" y="249274"/>
                  </a:cubicBezTo>
                  <a:cubicBezTo>
                    <a:pt x="866675" y="254722"/>
                    <a:pt x="830869" y="257187"/>
                    <a:pt x="795260" y="261144"/>
                  </a:cubicBezTo>
                  <a:cubicBezTo>
                    <a:pt x="747782" y="257187"/>
                    <a:pt x="699941" y="256342"/>
                    <a:pt x="652825" y="249274"/>
                  </a:cubicBezTo>
                  <a:cubicBezTo>
                    <a:pt x="620560" y="244434"/>
                    <a:pt x="589862" y="231933"/>
                    <a:pt x="557869" y="225534"/>
                  </a:cubicBezTo>
                  <a:lnTo>
                    <a:pt x="439174" y="201794"/>
                  </a:lnTo>
                  <a:cubicBezTo>
                    <a:pt x="355294" y="185017"/>
                    <a:pt x="398958" y="196301"/>
                    <a:pt x="308609" y="166183"/>
                  </a:cubicBezTo>
                  <a:lnTo>
                    <a:pt x="273000" y="154313"/>
                  </a:lnTo>
                  <a:lnTo>
                    <a:pt x="166174" y="83092"/>
                  </a:lnTo>
                  <a:lnTo>
                    <a:pt x="94957" y="35611"/>
                  </a:lnTo>
                  <a:lnTo>
                    <a:pt x="59348" y="23741"/>
                  </a:lnTo>
                  <a:cubicBezTo>
                    <a:pt x="71218" y="19784"/>
                    <a:pt x="82927" y="15308"/>
                    <a:pt x="94957" y="11871"/>
                  </a:cubicBezTo>
                  <a:cubicBezTo>
                    <a:pt x="110642" y="7389"/>
                    <a:pt x="158748" y="0"/>
                    <a:pt x="142435" y="0"/>
                  </a:cubicBezTo>
                  <a:cubicBezTo>
                    <a:pt x="110537" y="0"/>
                    <a:pt x="79131" y="7914"/>
                    <a:pt x="47479" y="11871"/>
                  </a:cubicBezTo>
                  <a:cubicBezTo>
                    <a:pt x="43522" y="27698"/>
                    <a:pt x="38808" y="43354"/>
                    <a:pt x="35609" y="59351"/>
                  </a:cubicBezTo>
                  <a:cubicBezTo>
                    <a:pt x="30889" y="82951"/>
                    <a:pt x="32190" y="108037"/>
                    <a:pt x="23740" y="130572"/>
                  </a:cubicBezTo>
                  <a:cubicBezTo>
                    <a:pt x="19811" y="141051"/>
                    <a:pt x="0" y="154313"/>
                    <a:pt x="0" y="154313"/>
                  </a:cubicBezTo>
                </a:path>
              </a:pathLst>
            </a:custGeom>
            <a:ln w="2857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3" name="Rectangle 32"/>
          <p:cNvSpPr/>
          <p:nvPr/>
        </p:nvSpPr>
        <p:spPr>
          <a:xfrm rot="20464450">
            <a:off x="1846019" y="2881452"/>
            <a:ext cx="5271119" cy="12698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 cmpd="sng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rPr>
              <a:t>Get them back on Wednesday</a:t>
            </a:r>
            <a:endParaRPr kumimoji="0" lang="zh-CN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5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/>
          </a:solidFill>
          <a:ln>
            <a:noFill/>
          </a:ln>
          <a:extLst/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 dirty="0" smtClean="0">
                <a:latin typeface="Calibri" charset="0"/>
                <a:cs typeface="Calibri" charset="0"/>
              </a:rPr>
              <a:t>Midterm</a:t>
            </a:r>
            <a:endParaRPr lang="en-US" altLang="zh-CN" sz="4600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96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2202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/>
          </a:solidFill>
          <a:ln>
            <a:noFill/>
          </a:ln>
          <a:extLst/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 dirty="0" smtClean="0">
                <a:latin typeface="Calibri" charset="0"/>
                <a:cs typeface="Calibri" charset="0"/>
              </a:rPr>
              <a:t>Pointers + Class Example</a:t>
            </a:r>
            <a:endParaRPr lang="en-US" altLang="zh-CN" sz="4600" dirty="0">
              <a:latin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838" y="1020835"/>
            <a:ext cx="6910947" cy="537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08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33691" y="1593115"/>
            <a:ext cx="306388" cy="792162"/>
            <a:chOff x="591" y="1592"/>
            <a:chExt cx="193" cy="499"/>
          </a:xfrm>
        </p:grpSpPr>
        <p:sp>
          <p:nvSpPr>
            <p:cNvPr id="788483" name="AutoShape 3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4" name="Line 4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88304" y="1631215"/>
            <a:ext cx="306387" cy="792162"/>
            <a:chOff x="591" y="1592"/>
            <a:chExt cx="193" cy="499"/>
          </a:xfrm>
        </p:grpSpPr>
        <p:sp>
          <p:nvSpPr>
            <p:cNvPr id="788486" name="AutoShape 6"/>
            <p:cNvSpPr>
              <a:spLocks noChangeArrowheads="1"/>
            </p:cNvSpPr>
            <p:nvPr/>
          </p:nvSpPr>
          <p:spPr bwMode="auto">
            <a:xfrm>
              <a:off x="592" y="1592"/>
              <a:ext cx="192" cy="192"/>
            </a:xfrm>
            <a:prstGeom prst="wave">
              <a:avLst>
                <a:gd name="adj1" fmla="val 13005"/>
                <a:gd name="adj2" fmla="val 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487" name="Line 7"/>
            <p:cNvSpPr>
              <a:spLocks noChangeShapeType="1"/>
            </p:cNvSpPr>
            <p:nvPr/>
          </p:nvSpPr>
          <p:spPr bwMode="auto">
            <a:xfrm>
              <a:off x="591" y="1606"/>
              <a:ext cx="0" cy="48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488" name="AutoShape 8"/>
          <p:cNvSpPr>
            <a:spLocks noChangeArrowheads="1"/>
          </p:cNvSpPr>
          <p:nvPr/>
        </p:nvSpPr>
        <p:spPr bwMode="auto">
          <a:xfrm>
            <a:off x="700991" y="2156677"/>
            <a:ext cx="174625" cy="465138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89" name="Rectangle 9"/>
          <p:cNvSpPr>
            <a:spLocks noChangeArrowheads="1"/>
          </p:cNvSpPr>
          <p:nvPr/>
        </p:nvSpPr>
        <p:spPr bwMode="auto">
          <a:xfrm>
            <a:off x="637491" y="2329715"/>
            <a:ext cx="311150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0" name="Rectangle 10"/>
          <p:cNvSpPr>
            <a:spLocks noChangeArrowheads="1"/>
          </p:cNvSpPr>
          <p:nvPr/>
        </p:nvSpPr>
        <p:spPr bwMode="auto">
          <a:xfrm>
            <a:off x="612091" y="2380515"/>
            <a:ext cx="36512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1" name="Rectangle 11"/>
          <p:cNvSpPr>
            <a:spLocks noChangeArrowheads="1"/>
          </p:cNvSpPr>
          <p:nvPr/>
        </p:nvSpPr>
        <p:spPr bwMode="auto">
          <a:xfrm>
            <a:off x="585104" y="2429727"/>
            <a:ext cx="420687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2" name="Rectangle 12"/>
          <p:cNvSpPr>
            <a:spLocks noChangeArrowheads="1"/>
          </p:cNvSpPr>
          <p:nvPr/>
        </p:nvSpPr>
        <p:spPr bwMode="auto">
          <a:xfrm>
            <a:off x="559704" y="2471002"/>
            <a:ext cx="474662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3" name="Rectangle 13"/>
          <p:cNvSpPr>
            <a:spLocks noChangeArrowheads="1"/>
          </p:cNvSpPr>
          <p:nvPr/>
        </p:nvSpPr>
        <p:spPr bwMode="auto">
          <a:xfrm>
            <a:off x="529541" y="2521802"/>
            <a:ext cx="539750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494" name="Rectangle 14"/>
          <p:cNvSpPr>
            <a:spLocks noChangeArrowheads="1"/>
          </p:cNvSpPr>
          <p:nvPr/>
        </p:nvSpPr>
        <p:spPr bwMode="auto">
          <a:xfrm>
            <a:off x="493029" y="2572602"/>
            <a:ext cx="593725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88495" name="Rectangle 15"/>
          <p:cNvSpPr>
            <a:spLocks noChangeArrowheads="1"/>
          </p:cNvSpPr>
          <p:nvPr/>
        </p:nvSpPr>
        <p:spPr bwMode="auto">
          <a:xfrm>
            <a:off x="459691" y="2623402"/>
            <a:ext cx="661988" cy="746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788497" name="Picture 17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0291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8" name="Picture 1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99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499" name="Picture 19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70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0" name="Picture 20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014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1" name="Picture 21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3129" y="1770915"/>
            <a:ext cx="533400" cy="644525"/>
          </a:xfrm>
          <a:prstGeom prst="rect">
            <a:avLst/>
          </a:prstGeom>
          <a:noFill/>
        </p:spPr>
      </p:pic>
      <p:pic>
        <p:nvPicPr>
          <p:cNvPr id="788502" name="Picture 22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0229" y="1770915"/>
            <a:ext cx="533400" cy="644525"/>
          </a:xfrm>
          <a:prstGeom prst="rect">
            <a:avLst/>
          </a:prstGeom>
          <a:noFill/>
        </p:spPr>
      </p:pic>
      <p:sp>
        <p:nvSpPr>
          <p:cNvPr id="788503" name="Freeform 23"/>
          <p:cNvSpPr>
            <a:spLocks/>
          </p:cNvSpPr>
          <p:nvPr/>
        </p:nvSpPr>
        <p:spPr bwMode="auto">
          <a:xfrm>
            <a:off x="1297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4" name="Freeform 24"/>
          <p:cNvSpPr>
            <a:spLocks/>
          </p:cNvSpPr>
          <p:nvPr/>
        </p:nvSpPr>
        <p:spPr bwMode="auto">
          <a:xfrm>
            <a:off x="2212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5" name="Freeform 25"/>
          <p:cNvSpPr>
            <a:spLocks/>
          </p:cNvSpPr>
          <p:nvPr/>
        </p:nvSpPr>
        <p:spPr bwMode="auto">
          <a:xfrm>
            <a:off x="31266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6" name="Freeform 26"/>
          <p:cNvSpPr>
            <a:spLocks/>
          </p:cNvSpPr>
          <p:nvPr/>
        </p:nvSpPr>
        <p:spPr bwMode="auto">
          <a:xfrm>
            <a:off x="40410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7" name="Freeform 27"/>
          <p:cNvSpPr>
            <a:spLocks/>
          </p:cNvSpPr>
          <p:nvPr/>
        </p:nvSpPr>
        <p:spPr bwMode="auto">
          <a:xfrm>
            <a:off x="49554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8" name="Freeform 28"/>
          <p:cNvSpPr>
            <a:spLocks/>
          </p:cNvSpPr>
          <p:nvPr/>
        </p:nvSpPr>
        <p:spPr bwMode="auto">
          <a:xfrm>
            <a:off x="58698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09" name="Text Box 29"/>
          <p:cNvSpPr txBox="1">
            <a:spLocks noChangeArrowheads="1"/>
          </p:cNvSpPr>
          <p:nvPr/>
        </p:nvSpPr>
        <p:spPr bwMode="auto">
          <a:xfrm>
            <a:off x="307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Minas </a:t>
            </a:r>
            <a:r>
              <a:rPr lang="en-US" sz="2400" dirty="0" err="1">
                <a:latin typeface="Times New Roman" charset="0"/>
              </a:rPr>
              <a:t>Tirith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0" name="Text Box 30"/>
          <p:cNvSpPr txBox="1">
            <a:spLocks noChangeArrowheads="1"/>
          </p:cNvSpPr>
          <p:nvPr/>
        </p:nvSpPr>
        <p:spPr bwMode="auto">
          <a:xfrm>
            <a:off x="1196291" y="2761515"/>
            <a:ext cx="99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Amon</a:t>
            </a:r>
            <a:r>
              <a:rPr lang="en-US" sz="2400" dirty="0">
                <a:latin typeface="Times New Roman" charset="0"/>
              </a:rPr>
              <a:t> </a:t>
            </a:r>
            <a:r>
              <a:rPr lang="en-US" sz="2400" dirty="0" err="1">
                <a:latin typeface="Times New Roman" charset="0"/>
              </a:rPr>
              <a:t>D</a:t>
            </a:r>
            <a:r>
              <a:rPr lang="en-US" altLang="ja-JP" sz="2400" dirty="0" err="1">
                <a:latin typeface="Times New Roman" charset="0"/>
                <a:ea typeface="ＭＳ Ｐゴシック" charset="-128"/>
                <a:cs typeface="ＭＳ Ｐゴシック" charset="-128"/>
              </a:rPr>
              <a:t>în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1" name="Text Box 31"/>
          <p:cNvSpPr txBox="1">
            <a:spLocks noChangeArrowheads="1"/>
          </p:cNvSpPr>
          <p:nvPr/>
        </p:nvSpPr>
        <p:spPr bwMode="auto">
          <a:xfrm>
            <a:off x="1780158" y="1265540"/>
            <a:ext cx="16635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Eilenach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2" name="Text Box 32"/>
          <p:cNvSpPr txBox="1">
            <a:spLocks noChangeArrowheads="1"/>
          </p:cNvSpPr>
          <p:nvPr/>
        </p:nvSpPr>
        <p:spPr bwMode="auto">
          <a:xfrm>
            <a:off x="2852199" y="2761515"/>
            <a:ext cx="11634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Nardol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3" name="Text Box 33"/>
          <p:cNvSpPr txBox="1">
            <a:spLocks noChangeArrowheads="1"/>
          </p:cNvSpPr>
          <p:nvPr/>
        </p:nvSpPr>
        <p:spPr bwMode="auto">
          <a:xfrm>
            <a:off x="39394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Erelas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4" name="Text Box 34"/>
          <p:cNvSpPr txBox="1">
            <a:spLocks noChangeArrowheads="1"/>
          </p:cNvSpPr>
          <p:nvPr/>
        </p:nvSpPr>
        <p:spPr bwMode="auto">
          <a:xfrm>
            <a:off x="4435275" y="1126380"/>
            <a:ext cx="18331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Min-</a:t>
            </a:r>
            <a:r>
              <a:rPr lang="en-US" sz="2400" dirty="0" err="1">
                <a:latin typeface="Times New Roman" charset="0"/>
              </a:rPr>
              <a:t>Rimmon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5" name="Text Box 35"/>
          <p:cNvSpPr txBox="1">
            <a:spLocks noChangeArrowheads="1"/>
          </p:cNvSpPr>
          <p:nvPr/>
        </p:nvSpPr>
        <p:spPr bwMode="auto">
          <a:xfrm>
            <a:off x="5479060" y="2761515"/>
            <a:ext cx="15134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Calenhad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6" name="Text Box 36"/>
          <p:cNvSpPr txBox="1">
            <a:spLocks noChangeArrowheads="1"/>
          </p:cNvSpPr>
          <p:nvPr/>
        </p:nvSpPr>
        <p:spPr bwMode="auto">
          <a:xfrm>
            <a:off x="6464540" y="1317726"/>
            <a:ext cx="14326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>
                <a:latin typeface="Times New Roman" charset="0"/>
              </a:rPr>
              <a:t>Halifirien</a:t>
            </a:r>
            <a:endParaRPr lang="en-US" sz="2400" dirty="0">
              <a:latin typeface="Times New Roman" charset="0"/>
            </a:endParaRPr>
          </a:p>
        </p:txBody>
      </p:sp>
      <p:sp>
        <p:nvSpPr>
          <p:cNvPr id="788517" name="Text Box 37"/>
          <p:cNvSpPr txBox="1">
            <a:spLocks noChangeArrowheads="1"/>
          </p:cNvSpPr>
          <p:nvPr/>
        </p:nvSpPr>
        <p:spPr bwMode="auto">
          <a:xfrm>
            <a:off x="7812991" y="2761515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Times New Roman" charset="0"/>
              </a:rPr>
              <a:t>Rohan</a:t>
            </a:r>
          </a:p>
        </p:txBody>
      </p:sp>
      <p:pic>
        <p:nvPicPr>
          <p:cNvPr id="788518" name="Picture 38" descr="Feuer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1929" y="1770915"/>
            <a:ext cx="533400" cy="644525"/>
          </a:xfrm>
          <a:prstGeom prst="rect">
            <a:avLst/>
          </a:prstGeom>
          <a:noFill/>
        </p:spPr>
      </p:pic>
      <p:sp>
        <p:nvSpPr>
          <p:cNvPr id="788519" name="Freeform 39"/>
          <p:cNvSpPr>
            <a:spLocks/>
          </p:cNvSpPr>
          <p:nvPr/>
        </p:nvSpPr>
        <p:spPr bwMode="auto">
          <a:xfrm>
            <a:off x="6784291" y="2151915"/>
            <a:ext cx="762000" cy="609600"/>
          </a:xfrm>
          <a:custGeom>
            <a:avLst/>
            <a:gdLst/>
            <a:ahLst/>
            <a:cxnLst>
              <a:cxn ang="0">
                <a:pos x="0" y="384"/>
              </a:cxn>
              <a:cxn ang="0">
                <a:pos x="144" y="96"/>
              </a:cxn>
              <a:cxn ang="0">
                <a:pos x="192" y="192"/>
              </a:cxn>
              <a:cxn ang="0">
                <a:pos x="240" y="48"/>
              </a:cxn>
              <a:cxn ang="0">
                <a:pos x="288" y="96"/>
              </a:cxn>
              <a:cxn ang="0">
                <a:pos x="384" y="0"/>
              </a:cxn>
              <a:cxn ang="0">
                <a:pos x="480" y="384"/>
              </a:cxn>
              <a:cxn ang="0">
                <a:pos x="0" y="384"/>
              </a:cxn>
            </a:cxnLst>
            <a:rect l="0" t="0" r="r" b="b"/>
            <a:pathLst>
              <a:path w="480" h="384">
                <a:moveTo>
                  <a:pt x="0" y="384"/>
                </a:moveTo>
                <a:lnTo>
                  <a:pt x="144" y="96"/>
                </a:lnTo>
                <a:lnTo>
                  <a:pt x="192" y="192"/>
                </a:lnTo>
                <a:lnTo>
                  <a:pt x="240" y="48"/>
                </a:lnTo>
                <a:lnTo>
                  <a:pt x="288" y="96"/>
                </a:lnTo>
                <a:lnTo>
                  <a:pt x="384" y="0"/>
                </a:lnTo>
                <a:lnTo>
                  <a:pt x="480" y="384"/>
                </a:lnTo>
                <a:lnTo>
                  <a:pt x="0" y="384"/>
                </a:lnTo>
                <a:close/>
              </a:path>
            </a:pathLst>
          </a:custGeom>
          <a:solidFill>
            <a:srgbClr val="9999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0" name="Rectangle 40"/>
          <p:cNvSpPr>
            <a:spLocks noChangeArrowheads="1"/>
          </p:cNvSpPr>
          <p:nvPr/>
        </p:nvSpPr>
        <p:spPr bwMode="auto">
          <a:xfrm>
            <a:off x="439054" y="2672615"/>
            <a:ext cx="701675" cy="74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878079" y="2113815"/>
            <a:ext cx="925512" cy="655637"/>
            <a:chOff x="1824" y="3650"/>
            <a:chExt cx="864" cy="528"/>
          </a:xfrm>
        </p:grpSpPr>
        <p:sp>
          <p:nvSpPr>
            <p:cNvPr id="788522" name="Freeform 42"/>
            <p:cNvSpPr>
              <a:spLocks/>
            </p:cNvSpPr>
            <p:nvPr/>
          </p:nvSpPr>
          <p:spPr bwMode="auto">
            <a:xfrm>
              <a:off x="1824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3" name="Freeform 43"/>
            <p:cNvSpPr>
              <a:spLocks/>
            </p:cNvSpPr>
            <p:nvPr/>
          </p:nvSpPr>
          <p:spPr bwMode="auto">
            <a:xfrm>
              <a:off x="1920" y="3650"/>
              <a:ext cx="672" cy="528"/>
            </a:xfrm>
            <a:custGeom>
              <a:avLst/>
              <a:gdLst/>
              <a:ahLst/>
              <a:cxnLst>
                <a:cxn ang="0">
                  <a:pos x="0" y="528"/>
                </a:cxn>
                <a:cxn ang="0">
                  <a:pos x="0" y="336"/>
                </a:cxn>
                <a:cxn ang="0">
                  <a:pos x="240" y="0"/>
                </a:cxn>
                <a:cxn ang="0">
                  <a:pos x="480" y="336"/>
                </a:cxn>
                <a:cxn ang="0">
                  <a:pos x="480" y="528"/>
                </a:cxn>
                <a:cxn ang="0">
                  <a:pos x="0" y="528"/>
                </a:cxn>
              </a:cxnLst>
              <a:rect l="0" t="0" r="r" b="b"/>
              <a:pathLst>
                <a:path w="480" h="528">
                  <a:moveTo>
                    <a:pt x="0" y="528"/>
                  </a:moveTo>
                  <a:lnTo>
                    <a:pt x="0" y="336"/>
                  </a:lnTo>
                  <a:lnTo>
                    <a:pt x="240" y="0"/>
                  </a:lnTo>
                  <a:lnTo>
                    <a:pt x="480" y="336"/>
                  </a:lnTo>
                  <a:lnTo>
                    <a:pt x="480" y="528"/>
                  </a:lnTo>
                  <a:lnTo>
                    <a:pt x="0" y="528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4" name="Freeform 44"/>
            <p:cNvSpPr>
              <a:spLocks/>
            </p:cNvSpPr>
            <p:nvPr/>
          </p:nvSpPr>
          <p:spPr bwMode="auto">
            <a:xfrm>
              <a:off x="2592" y="3794"/>
              <a:ext cx="96" cy="384"/>
            </a:xfrm>
            <a:custGeom>
              <a:avLst/>
              <a:gdLst/>
              <a:ahLst/>
              <a:cxnLst>
                <a:cxn ang="0">
                  <a:pos x="0" y="384"/>
                </a:cxn>
                <a:cxn ang="0">
                  <a:pos x="0" y="48"/>
                </a:cxn>
                <a:cxn ang="0">
                  <a:pos x="48" y="0"/>
                </a:cxn>
                <a:cxn ang="0">
                  <a:pos x="96" y="48"/>
                </a:cxn>
                <a:cxn ang="0">
                  <a:pos x="96" y="384"/>
                </a:cxn>
                <a:cxn ang="0">
                  <a:pos x="0" y="384"/>
                </a:cxn>
              </a:cxnLst>
              <a:rect l="0" t="0" r="r" b="b"/>
              <a:pathLst>
                <a:path w="96" h="384">
                  <a:moveTo>
                    <a:pt x="0" y="384"/>
                  </a:move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96" y="384"/>
                  </a:lnTo>
                  <a:lnTo>
                    <a:pt x="0" y="384"/>
                  </a:lnTo>
                  <a:close/>
                </a:path>
              </a:pathLst>
            </a:custGeom>
            <a:solidFill>
              <a:srgbClr val="FF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5" name="Rectangle 45"/>
            <p:cNvSpPr>
              <a:spLocks noChangeArrowheads="1"/>
            </p:cNvSpPr>
            <p:nvPr/>
          </p:nvSpPr>
          <p:spPr bwMode="auto">
            <a:xfrm>
              <a:off x="2200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6" name="Rectangle 46"/>
            <p:cNvSpPr>
              <a:spLocks noChangeArrowheads="1"/>
            </p:cNvSpPr>
            <p:nvPr/>
          </p:nvSpPr>
          <p:spPr bwMode="auto">
            <a:xfrm>
              <a:off x="2392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527" name="Rectangle 47"/>
            <p:cNvSpPr>
              <a:spLocks noChangeArrowheads="1"/>
            </p:cNvSpPr>
            <p:nvPr/>
          </p:nvSpPr>
          <p:spPr bwMode="auto">
            <a:xfrm>
              <a:off x="2008" y="4032"/>
              <a:ext cx="115" cy="146"/>
            </a:xfrm>
            <a:prstGeom prst="rect">
              <a:avLst/>
            </a:prstGeom>
            <a:solidFill>
              <a:srgbClr val="6666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88528" name="Line 48"/>
          <p:cNvSpPr>
            <a:spLocks noChangeShapeType="1"/>
          </p:cNvSpPr>
          <p:nvPr/>
        </p:nvSpPr>
        <p:spPr bwMode="auto">
          <a:xfrm>
            <a:off x="1107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29" name="Line 49"/>
          <p:cNvSpPr>
            <a:spLocks noChangeShapeType="1"/>
          </p:cNvSpPr>
          <p:nvPr/>
        </p:nvSpPr>
        <p:spPr bwMode="auto">
          <a:xfrm>
            <a:off x="2047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0" name="Line 50"/>
          <p:cNvSpPr>
            <a:spLocks noChangeShapeType="1"/>
          </p:cNvSpPr>
          <p:nvPr/>
        </p:nvSpPr>
        <p:spPr bwMode="auto">
          <a:xfrm>
            <a:off x="2961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1" name="Line 51"/>
          <p:cNvSpPr>
            <a:spLocks noChangeShapeType="1"/>
          </p:cNvSpPr>
          <p:nvPr/>
        </p:nvSpPr>
        <p:spPr bwMode="auto">
          <a:xfrm>
            <a:off x="38759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2" name="Line 52"/>
          <p:cNvSpPr>
            <a:spLocks noChangeShapeType="1"/>
          </p:cNvSpPr>
          <p:nvPr/>
        </p:nvSpPr>
        <p:spPr bwMode="auto">
          <a:xfrm>
            <a:off x="47903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3" name="Line 53"/>
          <p:cNvSpPr>
            <a:spLocks noChangeShapeType="1"/>
          </p:cNvSpPr>
          <p:nvPr/>
        </p:nvSpPr>
        <p:spPr bwMode="auto">
          <a:xfrm>
            <a:off x="57047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4" name="Line 54"/>
          <p:cNvSpPr>
            <a:spLocks noChangeShapeType="1"/>
          </p:cNvSpPr>
          <p:nvPr/>
        </p:nvSpPr>
        <p:spPr bwMode="auto">
          <a:xfrm>
            <a:off x="66191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535" name="Line 55"/>
          <p:cNvSpPr>
            <a:spLocks noChangeShapeType="1"/>
          </p:cNvSpPr>
          <p:nvPr/>
        </p:nvSpPr>
        <p:spPr bwMode="auto">
          <a:xfrm>
            <a:off x="7533591" y="2299552"/>
            <a:ext cx="2667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557869" y="3893421"/>
            <a:ext cx="8213723" cy="2374037"/>
          </a:xfrm>
          <a:prstGeom prst="roundRect">
            <a:avLst>
              <a:gd name="adj" fmla="val 9789"/>
            </a:avLst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2738" y="4225534"/>
            <a:ext cx="78220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008000"/>
                </a:solidFill>
                <a:latin typeface="Courier"/>
                <a:cs typeface="Courier"/>
              </a:rPr>
              <a:t>// add a new tower</a:t>
            </a:r>
          </a:p>
          <a:p>
            <a:pPr algn="l"/>
            <a:r>
              <a:rPr lang="en-US" altLang="zh-CN" sz="2000" b="1" dirty="0" smtClean="0">
                <a:solidFill>
                  <a:srgbClr val="660066"/>
                </a:solidFill>
                <a:latin typeface="Courier"/>
                <a:cs typeface="Courier"/>
              </a:rPr>
              <a:t>Tower </a:t>
            </a:r>
            <a:r>
              <a:rPr lang="en-US" altLang="zh-CN" sz="2000" b="1" dirty="0" smtClean="0">
                <a:latin typeface="Courier"/>
                <a:cs typeface="Courier"/>
              </a:rPr>
              <a:t>* temp </a:t>
            </a:r>
            <a:r>
              <a:rPr lang="en-US" altLang="zh-CN" sz="2000" b="1" dirty="0">
                <a:latin typeface="Courier"/>
                <a:cs typeface="Courier"/>
              </a:rPr>
              <a:t>= </a:t>
            </a:r>
            <a:r>
              <a:rPr lang="en-US" altLang="zh-CN" sz="2000" dirty="0">
                <a:solidFill>
                  <a:srgbClr val="660066"/>
                </a:solidFill>
                <a:latin typeface="Courier"/>
                <a:cs typeface="Courier"/>
              </a:rPr>
              <a:t>new Tower</a:t>
            </a:r>
            <a:r>
              <a:rPr lang="en-US" altLang="zh-CN" sz="2000" b="1" dirty="0">
                <a:latin typeface="Courier"/>
                <a:cs typeface="Courier"/>
              </a:rPr>
              <a:t>;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-&gt;name </a:t>
            </a:r>
            <a:r>
              <a:rPr lang="en-US" altLang="zh-CN" sz="2000" b="1" dirty="0" smtClean="0">
                <a:latin typeface="Courier"/>
                <a:cs typeface="Courier"/>
              </a:rPr>
              <a:t>= </a:t>
            </a:r>
            <a:r>
              <a:rPr lang="en-US" altLang="zh-CN" sz="2000" b="1" i="1" dirty="0" err="1" smtClean="0">
                <a:latin typeface="Courier"/>
                <a:cs typeface="Courier"/>
              </a:rPr>
              <a:t>towerName</a:t>
            </a:r>
            <a:r>
              <a:rPr lang="en-US" altLang="zh-CN" sz="2000" b="1" dirty="0" smtClean="0">
                <a:latin typeface="Courier"/>
                <a:cs typeface="Courier"/>
              </a:rPr>
              <a:t>;</a:t>
            </a: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temp</a:t>
            </a:r>
            <a:r>
              <a:rPr lang="en-US" altLang="zh-CN" sz="2000" b="1" dirty="0">
                <a:latin typeface="Courier"/>
                <a:cs typeface="Courier"/>
              </a:rPr>
              <a:t>-&gt;link = head; </a:t>
            </a:r>
            <a:endParaRPr lang="en-US" altLang="zh-CN" sz="2000" b="1" dirty="0" smtClean="0">
              <a:latin typeface="Courier"/>
              <a:cs typeface="Courier"/>
            </a:endParaRPr>
          </a:p>
          <a:p>
            <a:pPr algn="l"/>
            <a:r>
              <a:rPr lang="en-US" altLang="zh-CN" sz="2000" b="1" dirty="0" smtClean="0">
                <a:latin typeface="Courier"/>
                <a:cs typeface="Courier"/>
              </a:rPr>
              <a:t>head </a:t>
            </a:r>
            <a:r>
              <a:rPr lang="en-US" altLang="zh-CN" sz="2000" b="1" dirty="0">
                <a:latin typeface="Courier"/>
                <a:cs typeface="Courier"/>
              </a:rPr>
              <a:t>= temp;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1" name="Title Placeholder 1"/>
          <p:cNvSpPr txBox="1">
            <a:spLocks/>
          </p:cNvSpPr>
          <p:nvPr/>
        </p:nvSpPr>
        <p:spPr bwMode="auto">
          <a:xfrm>
            <a:off x="0" y="-4763"/>
            <a:ext cx="9144000" cy="741363"/>
          </a:xfrm>
          <a:prstGeom prst="rect">
            <a:avLst/>
          </a:prstGeom>
          <a:solidFill>
            <a:srgbClr val="C3D69B"/>
          </a:solidFill>
          <a:ln>
            <a:noFill/>
          </a:ln>
          <a:extLst/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600" dirty="0" smtClean="0">
                <a:latin typeface="Calibri" charset="0"/>
                <a:cs typeface="Calibri" charset="0"/>
              </a:rPr>
              <a:t>Beacons of </a:t>
            </a:r>
            <a:r>
              <a:rPr lang="en-US" altLang="zh-CN" sz="4600" dirty="0" err="1" smtClean="0">
                <a:latin typeface="Calibri" charset="0"/>
                <a:cs typeface="Calibri" charset="0"/>
              </a:rPr>
              <a:t>Gondor</a:t>
            </a:r>
            <a:endParaRPr lang="en-US" altLang="zh-CN" sz="4600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Freeform 6"/>
          <p:cNvSpPr>
            <a:spLocks/>
          </p:cNvSpPr>
          <p:nvPr/>
        </p:nvSpPr>
        <p:spPr bwMode="auto">
          <a:xfrm>
            <a:off x="1076325" y="2466975"/>
            <a:ext cx="806450" cy="631825"/>
          </a:xfrm>
          <a:custGeom>
            <a:avLst/>
            <a:gdLst>
              <a:gd name="T0" fmla="*/ 624219 w 806204"/>
              <a:gd name="T1" fmla="*/ 83152 h 632008"/>
              <a:gd name="T2" fmla="*/ 570407 w 806204"/>
              <a:gd name="T3" fmla="*/ 61629 h 632008"/>
              <a:gd name="T4" fmla="*/ 495070 w 806204"/>
              <a:gd name="T5" fmla="*/ 50867 h 632008"/>
              <a:gd name="T6" fmla="*/ 64575 w 806204"/>
              <a:gd name="T7" fmla="*/ 61629 h 632008"/>
              <a:gd name="T8" fmla="*/ 21525 w 806204"/>
              <a:gd name="T9" fmla="*/ 72391 h 632008"/>
              <a:gd name="T10" fmla="*/ 0 w 806204"/>
              <a:gd name="T11" fmla="*/ 136962 h 632008"/>
              <a:gd name="T12" fmla="*/ 21525 w 806204"/>
              <a:gd name="T13" fmla="*/ 438294 h 632008"/>
              <a:gd name="T14" fmla="*/ 32287 w 806204"/>
              <a:gd name="T15" fmla="*/ 556675 h 632008"/>
              <a:gd name="T16" fmla="*/ 75337 w 806204"/>
              <a:gd name="T17" fmla="*/ 567436 h 632008"/>
              <a:gd name="T18" fmla="*/ 182961 w 806204"/>
              <a:gd name="T19" fmla="*/ 578198 h 632008"/>
              <a:gd name="T20" fmla="*/ 355159 w 806204"/>
              <a:gd name="T21" fmla="*/ 599722 h 632008"/>
              <a:gd name="T22" fmla="*/ 473546 w 806204"/>
              <a:gd name="T23" fmla="*/ 621246 h 632008"/>
              <a:gd name="T24" fmla="*/ 656506 w 806204"/>
              <a:gd name="T25" fmla="*/ 632008 h 632008"/>
              <a:gd name="T26" fmla="*/ 764130 w 806204"/>
              <a:gd name="T27" fmla="*/ 255342 h 632008"/>
              <a:gd name="T28" fmla="*/ 753368 w 806204"/>
              <a:gd name="T29" fmla="*/ 126200 h 632008"/>
              <a:gd name="T30" fmla="*/ 742606 w 806204"/>
              <a:gd name="T31" fmla="*/ 61629 h 632008"/>
              <a:gd name="T32" fmla="*/ 495070 w 806204"/>
              <a:gd name="T33" fmla="*/ 61629 h 63200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06204" h="632008">
                <a:moveTo>
                  <a:pt x="624219" y="83152"/>
                </a:moveTo>
                <a:cubicBezTo>
                  <a:pt x="606282" y="75978"/>
                  <a:pt x="589149" y="66314"/>
                  <a:pt x="570407" y="61629"/>
                </a:cubicBezTo>
                <a:cubicBezTo>
                  <a:pt x="545797" y="55477"/>
                  <a:pt x="520437" y="50867"/>
                  <a:pt x="495070" y="50867"/>
                </a:cubicBezTo>
                <a:cubicBezTo>
                  <a:pt x="351527" y="50867"/>
                  <a:pt x="208073" y="58042"/>
                  <a:pt x="64575" y="61629"/>
                </a:cubicBezTo>
                <a:cubicBezTo>
                  <a:pt x="50225" y="65216"/>
                  <a:pt x="31152" y="61161"/>
                  <a:pt x="21525" y="72391"/>
                </a:cubicBezTo>
                <a:cubicBezTo>
                  <a:pt x="6759" y="89617"/>
                  <a:pt x="0" y="136962"/>
                  <a:pt x="0" y="136962"/>
                </a:cubicBezTo>
                <a:cubicBezTo>
                  <a:pt x="14820" y="403695"/>
                  <a:pt x="3181" y="245686"/>
                  <a:pt x="21525" y="438294"/>
                </a:cubicBezTo>
                <a:cubicBezTo>
                  <a:pt x="25282" y="477739"/>
                  <a:pt x="17047" y="520100"/>
                  <a:pt x="32287" y="556675"/>
                </a:cubicBezTo>
                <a:cubicBezTo>
                  <a:pt x="37976" y="570329"/>
                  <a:pt x="60694" y="565344"/>
                  <a:pt x="75337" y="567436"/>
                </a:cubicBezTo>
                <a:cubicBezTo>
                  <a:pt x="111028" y="572534"/>
                  <a:pt x="147106" y="574424"/>
                  <a:pt x="182961" y="578198"/>
                </a:cubicBezTo>
                <a:cubicBezTo>
                  <a:pt x="225652" y="582692"/>
                  <a:pt x="309650" y="591448"/>
                  <a:pt x="355159" y="599722"/>
                </a:cubicBezTo>
                <a:cubicBezTo>
                  <a:pt x="437948" y="614774"/>
                  <a:pt x="357620" y="611586"/>
                  <a:pt x="473546" y="621246"/>
                </a:cubicBezTo>
                <a:cubicBezTo>
                  <a:pt x="534427" y="626319"/>
                  <a:pt x="595519" y="628421"/>
                  <a:pt x="656506" y="632008"/>
                </a:cubicBezTo>
                <a:cubicBezTo>
                  <a:pt x="894568" y="610367"/>
                  <a:pt x="781740" y="660337"/>
                  <a:pt x="764130" y="255342"/>
                </a:cubicBezTo>
                <a:cubicBezTo>
                  <a:pt x="762254" y="212186"/>
                  <a:pt x="758138" y="169132"/>
                  <a:pt x="753368" y="126200"/>
                </a:cubicBezTo>
                <a:cubicBezTo>
                  <a:pt x="750958" y="104513"/>
                  <a:pt x="763554" y="67738"/>
                  <a:pt x="742606" y="61629"/>
                </a:cubicBezTo>
                <a:cubicBezTo>
                  <a:pt x="491486" y="-11611"/>
                  <a:pt x="495070" y="-29016"/>
                  <a:pt x="495070" y="61629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427" name="TextBox 16"/>
          <p:cNvSpPr txBox="1">
            <a:spLocks noChangeArrowheads="1"/>
          </p:cNvSpPr>
          <p:nvPr/>
        </p:nvSpPr>
        <p:spPr bwMode="auto">
          <a:xfrm>
            <a:off x="900113" y="1582738"/>
            <a:ext cx="11080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int *</a:t>
            </a:r>
          </a:p>
          <a:p>
            <a:pPr algn="ctr" eaLnBrk="1" hangingPunct="1"/>
            <a:r>
              <a:rPr lang="en-US" altLang="zh-CN">
                <a:latin typeface="Courier" charset="0"/>
                <a:cs typeface="Courier" charset="0"/>
              </a:rPr>
              <a:t>data</a:t>
            </a:r>
          </a:p>
        </p:txBody>
      </p:sp>
      <p:sp>
        <p:nvSpPr>
          <p:cNvPr id="231428" name="Freeform 2"/>
          <p:cNvSpPr>
            <a:spLocks/>
          </p:cNvSpPr>
          <p:nvPr/>
        </p:nvSpPr>
        <p:spPr bwMode="auto">
          <a:xfrm>
            <a:off x="2609850" y="3959225"/>
            <a:ext cx="758825" cy="1152525"/>
          </a:xfrm>
          <a:custGeom>
            <a:avLst/>
            <a:gdLst>
              <a:gd name="T0" fmla="*/ 630452 w 642013"/>
              <a:gd name="T1" fmla="*/ 30062 h 845646"/>
              <a:gd name="T2" fmla="*/ 146850 w 642013"/>
              <a:gd name="T3" fmla="*/ 738 h 845646"/>
              <a:gd name="T4" fmla="*/ 57767 w 642013"/>
              <a:gd name="T5" fmla="*/ 15400 h 845646"/>
              <a:gd name="T6" fmla="*/ 32314 w 642013"/>
              <a:gd name="T7" fmla="*/ 118030 h 845646"/>
              <a:gd name="T8" fmla="*/ 19587 w 642013"/>
              <a:gd name="T9" fmla="*/ 205998 h 845646"/>
              <a:gd name="T10" fmla="*/ 32314 w 642013"/>
              <a:gd name="T11" fmla="*/ 499226 h 845646"/>
              <a:gd name="T12" fmla="*/ 45040 w 642013"/>
              <a:gd name="T13" fmla="*/ 1100342 h 845646"/>
              <a:gd name="T14" fmla="*/ 388652 w 642013"/>
              <a:gd name="T15" fmla="*/ 1115003 h 845646"/>
              <a:gd name="T16" fmla="*/ 541368 w 642013"/>
              <a:gd name="T17" fmla="*/ 1100342 h 845646"/>
              <a:gd name="T18" fmla="*/ 744990 w 642013"/>
              <a:gd name="T19" fmla="*/ 1071020 h 845646"/>
              <a:gd name="T20" fmla="*/ 744990 w 642013"/>
              <a:gd name="T21" fmla="*/ 880421 h 845646"/>
              <a:gd name="T22" fmla="*/ 732264 w 642013"/>
              <a:gd name="T23" fmla="*/ 176676 h 845646"/>
              <a:gd name="T24" fmla="*/ 719537 w 642013"/>
              <a:gd name="T25" fmla="*/ 103368 h 845646"/>
              <a:gd name="T26" fmla="*/ 706811 w 642013"/>
              <a:gd name="T27" fmla="*/ 59385 h 845646"/>
              <a:gd name="T28" fmla="*/ 668632 w 642013"/>
              <a:gd name="T29" fmla="*/ 44723 h 845646"/>
              <a:gd name="T30" fmla="*/ 528641 w 642013"/>
              <a:gd name="T31" fmla="*/ 44723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429" name="Freeform 18"/>
          <p:cNvSpPr>
            <a:spLocks/>
          </p:cNvSpPr>
          <p:nvPr/>
        </p:nvSpPr>
        <p:spPr bwMode="auto">
          <a:xfrm rot="-5400000">
            <a:off x="2950369" y="4241006"/>
            <a:ext cx="84138" cy="568325"/>
          </a:xfrm>
          <a:custGeom>
            <a:avLst/>
            <a:gdLst>
              <a:gd name="T0" fmla="*/ 9283 w 99392"/>
              <a:gd name="T1" fmla="*/ 0 h 585305"/>
              <a:gd name="T2" fmla="*/ 0 w 99392"/>
              <a:gd name="T3" fmla="*/ 53607 h 585305"/>
              <a:gd name="T4" fmla="*/ 9283 w 99392"/>
              <a:gd name="T5" fmla="*/ 85771 h 585305"/>
              <a:gd name="T6" fmla="*/ 37131 w 99392"/>
              <a:gd name="T7" fmla="*/ 214427 h 585305"/>
              <a:gd name="T8" fmla="*/ 46414 w 99392"/>
              <a:gd name="T9" fmla="*/ 257312 h 585305"/>
              <a:gd name="T10" fmla="*/ 64980 w 99392"/>
              <a:gd name="T11" fmla="*/ 407411 h 585305"/>
              <a:gd name="T12" fmla="*/ 74262 w 99392"/>
              <a:gd name="T13" fmla="*/ 461017 h 585305"/>
              <a:gd name="T14" fmla="*/ 83545 w 99392"/>
              <a:gd name="T15" fmla="*/ 568230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430" name="Freeform 3"/>
          <p:cNvSpPr>
            <a:spLocks/>
          </p:cNvSpPr>
          <p:nvPr/>
        </p:nvSpPr>
        <p:spPr bwMode="auto">
          <a:xfrm>
            <a:off x="2890838" y="2247900"/>
            <a:ext cx="822325" cy="2573338"/>
          </a:xfrm>
          <a:custGeom>
            <a:avLst/>
            <a:gdLst/>
            <a:ahLst/>
            <a:cxnLst/>
            <a:rect l="0" t="0" r="r" b="b"/>
            <a:pathLst>
              <a:path w="821778" h="2573899">
                <a:moveTo>
                  <a:pt x="89935" y="2455518"/>
                </a:moveTo>
                <a:cubicBezTo>
                  <a:pt x="71998" y="2462693"/>
                  <a:pt x="51844" y="2465813"/>
                  <a:pt x="36123" y="2477042"/>
                </a:cubicBezTo>
                <a:cubicBezTo>
                  <a:pt x="8078" y="2497073"/>
                  <a:pt x="6935" y="2535498"/>
                  <a:pt x="25361" y="2563137"/>
                </a:cubicBezTo>
                <a:cubicBezTo>
                  <a:pt x="31654" y="2572576"/>
                  <a:pt x="46886" y="2570312"/>
                  <a:pt x="57648" y="2573899"/>
                </a:cubicBezTo>
                <a:cubicBezTo>
                  <a:pt x="71239" y="2569369"/>
                  <a:pt x="118949" y="2560807"/>
                  <a:pt x="111460" y="2530851"/>
                </a:cubicBezTo>
                <a:cubicBezTo>
                  <a:pt x="108709" y="2519845"/>
                  <a:pt x="89935" y="2523676"/>
                  <a:pt x="79173" y="2520089"/>
                </a:cubicBezTo>
                <a:cubicBezTo>
                  <a:pt x="54061" y="2523676"/>
                  <a:pt x="24943" y="2516780"/>
                  <a:pt x="3836" y="2530851"/>
                </a:cubicBezTo>
                <a:cubicBezTo>
                  <a:pt x="-5603" y="2537144"/>
                  <a:pt x="4066" y="2558924"/>
                  <a:pt x="14599" y="2563137"/>
                </a:cubicBezTo>
                <a:cubicBezTo>
                  <a:pt x="28332" y="2568630"/>
                  <a:pt x="43298" y="2555962"/>
                  <a:pt x="57648" y="2552375"/>
                </a:cubicBezTo>
                <a:cubicBezTo>
                  <a:pt x="154581" y="2487755"/>
                  <a:pt x="49957" y="2549536"/>
                  <a:pt x="305183" y="2520089"/>
                </a:cubicBezTo>
                <a:cubicBezTo>
                  <a:pt x="305190" y="2520088"/>
                  <a:pt x="385898" y="2493186"/>
                  <a:pt x="402045" y="2487804"/>
                </a:cubicBezTo>
                <a:cubicBezTo>
                  <a:pt x="412807" y="2484217"/>
                  <a:pt x="424893" y="2483335"/>
                  <a:pt x="434332" y="2477042"/>
                </a:cubicBezTo>
                <a:cubicBezTo>
                  <a:pt x="445094" y="2469867"/>
                  <a:pt x="455050" y="2461302"/>
                  <a:pt x="466619" y="2455518"/>
                </a:cubicBezTo>
                <a:cubicBezTo>
                  <a:pt x="476766" y="2450445"/>
                  <a:pt x="488989" y="2450265"/>
                  <a:pt x="498906" y="2444756"/>
                </a:cubicBezTo>
                <a:cubicBezTo>
                  <a:pt x="521520" y="2432193"/>
                  <a:pt x="541956" y="2416058"/>
                  <a:pt x="563481" y="2401709"/>
                </a:cubicBezTo>
                <a:cubicBezTo>
                  <a:pt x="574243" y="2394534"/>
                  <a:pt x="586622" y="2389331"/>
                  <a:pt x="595768" y="2380185"/>
                </a:cubicBezTo>
                <a:cubicBezTo>
                  <a:pt x="690096" y="2285860"/>
                  <a:pt x="574661" y="2405512"/>
                  <a:pt x="649580" y="2315614"/>
                </a:cubicBezTo>
                <a:cubicBezTo>
                  <a:pt x="659324" y="2303922"/>
                  <a:pt x="671105" y="2294090"/>
                  <a:pt x="681867" y="2283328"/>
                </a:cubicBezTo>
                <a:cubicBezTo>
                  <a:pt x="707482" y="2206486"/>
                  <a:pt x="690807" y="2237634"/>
                  <a:pt x="724917" y="2186471"/>
                </a:cubicBezTo>
                <a:cubicBezTo>
                  <a:pt x="764163" y="2068737"/>
                  <a:pt x="701572" y="2247064"/>
                  <a:pt x="757204" y="2121900"/>
                </a:cubicBezTo>
                <a:cubicBezTo>
                  <a:pt x="766419" y="2101168"/>
                  <a:pt x="771554" y="2078853"/>
                  <a:pt x="778729" y="2057329"/>
                </a:cubicBezTo>
                <a:lnTo>
                  <a:pt x="789491" y="2025043"/>
                </a:lnTo>
                <a:cubicBezTo>
                  <a:pt x="793078" y="2014281"/>
                  <a:pt x="797503" y="2003763"/>
                  <a:pt x="800254" y="1992758"/>
                </a:cubicBezTo>
                <a:cubicBezTo>
                  <a:pt x="803841" y="1978409"/>
                  <a:pt x="808115" y="1964214"/>
                  <a:pt x="811016" y="1949710"/>
                </a:cubicBezTo>
                <a:cubicBezTo>
                  <a:pt x="815295" y="1928313"/>
                  <a:pt x="818191" y="1906663"/>
                  <a:pt x="821778" y="1885139"/>
                </a:cubicBezTo>
                <a:cubicBezTo>
                  <a:pt x="818191" y="1831330"/>
                  <a:pt x="816662" y="1777343"/>
                  <a:pt x="811016" y="1723711"/>
                </a:cubicBezTo>
                <a:cubicBezTo>
                  <a:pt x="809468" y="1709002"/>
                  <a:pt x="804504" y="1694831"/>
                  <a:pt x="800254" y="1680664"/>
                </a:cubicBezTo>
                <a:cubicBezTo>
                  <a:pt x="793734" y="1658933"/>
                  <a:pt x="785904" y="1637616"/>
                  <a:pt x="778729" y="1616092"/>
                </a:cubicBezTo>
                <a:cubicBezTo>
                  <a:pt x="775142" y="1605330"/>
                  <a:pt x="770717" y="1594812"/>
                  <a:pt x="767966" y="1583807"/>
                </a:cubicBezTo>
                <a:cubicBezTo>
                  <a:pt x="764379" y="1569458"/>
                  <a:pt x="760413" y="1555198"/>
                  <a:pt x="757204" y="1540759"/>
                </a:cubicBezTo>
                <a:cubicBezTo>
                  <a:pt x="753236" y="1522903"/>
                  <a:pt x="751255" y="1504597"/>
                  <a:pt x="746442" y="1486950"/>
                </a:cubicBezTo>
                <a:cubicBezTo>
                  <a:pt x="740472" y="1465061"/>
                  <a:pt x="737502" y="1441256"/>
                  <a:pt x="724917" y="1422379"/>
                </a:cubicBezTo>
                <a:lnTo>
                  <a:pt x="703392" y="1390093"/>
                </a:lnTo>
                <a:cubicBezTo>
                  <a:pt x="699805" y="1379331"/>
                  <a:pt x="697099" y="1368235"/>
                  <a:pt x="692630" y="1357808"/>
                </a:cubicBezTo>
                <a:cubicBezTo>
                  <a:pt x="676244" y="1319575"/>
                  <a:pt x="671198" y="1314900"/>
                  <a:pt x="649580" y="1282475"/>
                </a:cubicBezTo>
                <a:cubicBezTo>
                  <a:pt x="622533" y="1201334"/>
                  <a:pt x="659015" y="1301341"/>
                  <a:pt x="617293" y="1217903"/>
                </a:cubicBezTo>
                <a:cubicBezTo>
                  <a:pt x="612220" y="1207757"/>
                  <a:pt x="611603" y="1195764"/>
                  <a:pt x="606530" y="1185618"/>
                </a:cubicBezTo>
                <a:cubicBezTo>
                  <a:pt x="600745" y="1174049"/>
                  <a:pt x="590259" y="1165151"/>
                  <a:pt x="585006" y="1153332"/>
                </a:cubicBezTo>
                <a:cubicBezTo>
                  <a:pt x="575791" y="1132599"/>
                  <a:pt x="570656" y="1110285"/>
                  <a:pt x="563481" y="1088761"/>
                </a:cubicBezTo>
                <a:cubicBezTo>
                  <a:pt x="559893" y="1077999"/>
                  <a:pt x="559011" y="1065914"/>
                  <a:pt x="552718" y="1056475"/>
                </a:cubicBezTo>
                <a:cubicBezTo>
                  <a:pt x="545543" y="1045713"/>
                  <a:pt x="536447" y="1036009"/>
                  <a:pt x="531194" y="1024190"/>
                </a:cubicBezTo>
                <a:cubicBezTo>
                  <a:pt x="521979" y="1003457"/>
                  <a:pt x="516844" y="981142"/>
                  <a:pt x="509669" y="959618"/>
                </a:cubicBezTo>
                <a:lnTo>
                  <a:pt x="488144" y="895047"/>
                </a:lnTo>
                <a:cubicBezTo>
                  <a:pt x="484557" y="880698"/>
                  <a:pt x="483209" y="865595"/>
                  <a:pt x="477382" y="852000"/>
                </a:cubicBezTo>
                <a:cubicBezTo>
                  <a:pt x="472287" y="840111"/>
                  <a:pt x="463032" y="830476"/>
                  <a:pt x="455857" y="819714"/>
                </a:cubicBezTo>
                <a:cubicBezTo>
                  <a:pt x="448898" y="798838"/>
                  <a:pt x="436789" y="765262"/>
                  <a:pt x="434332" y="744381"/>
                </a:cubicBezTo>
                <a:cubicBezTo>
                  <a:pt x="428867" y="697929"/>
                  <a:pt x="427454" y="651088"/>
                  <a:pt x="423570" y="604477"/>
                </a:cubicBezTo>
                <a:cubicBezTo>
                  <a:pt x="420279" y="564991"/>
                  <a:pt x="416395" y="525556"/>
                  <a:pt x="412807" y="486096"/>
                </a:cubicBezTo>
                <a:cubicBezTo>
                  <a:pt x="413944" y="478135"/>
                  <a:pt x="432665" y="327195"/>
                  <a:pt x="445095" y="281621"/>
                </a:cubicBezTo>
                <a:cubicBezTo>
                  <a:pt x="451065" y="259733"/>
                  <a:pt x="462889" y="239429"/>
                  <a:pt x="466619" y="217050"/>
                </a:cubicBezTo>
                <a:cubicBezTo>
                  <a:pt x="470207" y="195526"/>
                  <a:pt x="472648" y="173779"/>
                  <a:pt x="477382" y="152478"/>
                </a:cubicBezTo>
                <a:cubicBezTo>
                  <a:pt x="479843" y="141404"/>
                  <a:pt x="485393" y="131198"/>
                  <a:pt x="488144" y="120193"/>
                </a:cubicBezTo>
                <a:cubicBezTo>
                  <a:pt x="492580" y="102447"/>
                  <a:pt x="494093" y="84030"/>
                  <a:pt x="498906" y="66383"/>
                </a:cubicBezTo>
                <a:cubicBezTo>
                  <a:pt x="504876" y="44494"/>
                  <a:pt x="541955" y="-5362"/>
                  <a:pt x="520431" y="1812"/>
                </a:cubicBezTo>
                <a:lnTo>
                  <a:pt x="488144" y="12574"/>
                </a:lnTo>
                <a:cubicBezTo>
                  <a:pt x="385152" y="115563"/>
                  <a:pt x="517018" y="-6673"/>
                  <a:pt x="423570" y="55622"/>
                </a:cubicBezTo>
                <a:cubicBezTo>
                  <a:pt x="410906" y="64064"/>
                  <a:pt x="402975" y="78164"/>
                  <a:pt x="391283" y="87907"/>
                </a:cubicBezTo>
                <a:cubicBezTo>
                  <a:pt x="381346" y="96187"/>
                  <a:pt x="358995" y="122366"/>
                  <a:pt x="358995" y="109431"/>
                </a:cubicBezTo>
                <a:cubicBezTo>
                  <a:pt x="358995" y="78830"/>
                  <a:pt x="406889" y="74723"/>
                  <a:pt x="423570" y="66383"/>
                </a:cubicBezTo>
                <a:cubicBezTo>
                  <a:pt x="435139" y="60599"/>
                  <a:pt x="445095" y="52034"/>
                  <a:pt x="455857" y="44860"/>
                </a:cubicBezTo>
                <a:cubicBezTo>
                  <a:pt x="464067" y="32546"/>
                  <a:pt x="482309" y="-9132"/>
                  <a:pt x="509669" y="1812"/>
                </a:cubicBezTo>
                <a:cubicBezTo>
                  <a:pt x="521678" y="6616"/>
                  <a:pt x="524019" y="23336"/>
                  <a:pt x="531194" y="34098"/>
                </a:cubicBezTo>
                <a:cubicBezTo>
                  <a:pt x="534781" y="44860"/>
                  <a:pt x="536883" y="56237"/>
                  <a:pt x="541956" y="66383"/>
                </a:cubicBezTo>
                <a:cubicBezTo>
                  <a:pt x="547741" y="77952"/>
                  <a:pt x="559764" y="86280"/>
                  <a:pt x="563481" y="98669"/>
                </a:cubicBezTo>
                <a:cubicBezTo>
                  <a:pt x="574750" y="136232"/>
                  <a:pt x="574243" y="205212"/>
                  <a:pt x="574243" y="16324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1431" name="Group 19"/>
          <p:cNvGrpSpPr>
            <a:grpSpLocks/>
          </p:cNvGrpSpPr>
          <p:nvPr/>
        </p:nvGrpSpPr>
        <p:grpSpPr bwMode="auto">
          <a:xfrm>
            <a:off x="3702050" y="1743075"/>
            <a:ext cx="1422400" cy="890588"/>
            <a:chOff x="1546087" y="4892261"/>
            <a:chExt cx="6250609" cy="916609"/>
          </a:xfrm>
        </p:grpSpPr>
        <p:sp>
          <p:nvSpPr>
            <p:cNvPr id="231442" name="Freeform 20"/>
            <p:cNvSpPr>
              <a:spLocks/>
            </p:cNvSpPr>
            <p:nvPr/>
          </p:nvSpPr>
          <p:spPr bwMode="auto">
            <a:xfrm>
              <a:off x="1546087" y="4892261"/>
              <a:ext cx="6250609" cy="916609"/>
            </a:xfrm>
            <a:custGeom>
              <a:avLst/>
              <a:gdLst>
                <a:gd name="T0" fmla="*/ 5853043 w 6250609"/>
                <a:gd name="T1" fmla="*/ 33130 h 916609"/>
                <a:gd name="T2" fmla="*/ 5499652 w 6250609"/>
                <a:gd name="T3" fmla="*/ 55217 h 916609"/>
                <a:gd name="T4" fmla="*/ 5433391 w 6250609"/>
                <a:gd name="T5" fmla="*/ 66261 h 916609"/>
                <a:gd name="T6" fmla="*/ 5146261 w 6250609"/>
                <a:gd name="T7" fmla="*/ 77304 h 916609"/>
                <a:gd name="T8" fmla="*/ 4384261 w 6250609"/>
                <a:gd name="T9" fmla="*/ 110435 h 916609"/>
                <a:gd name="T10" fmla="*/ 4229652 w 6250609"/>
                <a:gd name="T11" fmla="*/ 121478 h 916609"/>
                <a:gd name="T12" fmla="*/ 4030870 w 6250609"/>
                <a:gd name="T13" fmla="*/ 143565 h 916609"/>
                <a:gd name="T14" fmla="*/ 3821043 w 6250609"/>
                <a:gd name="T15" fmla="*/ 154609 h 916609"/>
                <a:gd name="T16" fmla="*/ 3522870 w 6250609"/>
                <a:gd name="T17" fmla="*/ 176696 h 916609"/>
                <a:gd name="T18" fmla="*/ 3235739 w 6250609"/>
                <a:gd name="T19" fmla="*/ 165652 h 916609"/>
                <a:gd name="T20" fmla="*/ 3081130 w 6250609"/>
                <a:gd name="T21" fmla="*/ 154609 h 916609"/>
                <a:gd name="T22" fmla="*/ 2716696 w 6250609"/>
                <a:gd name="T23" fmla="*/ 165652 h 916609"/>
                <a:gd name="T24" fmla="*/ 1766956 w 6250609"/>
                <a:gd name="T25" fmla="*/ 154609 h 916609"/>
                <a:gd name="T26" fmla="*/ 1601304 w 6250609"/>
                <a:gd name="T27" fmla="*/ 143565 h 916609"/>
                <a:gd name="T28" fmla="*/ 143565 w 6250609"/>
                <a:gd name="T29" fmla="*/ 154609 h 916609"/>
                <a:gd name="T30" fmla="*/ 11043 w 6250609"/>
                <a:gd name="T31" fmla="*/ 165652 h 916609"/>
                <a:gd name="T32" fmla="*/ 0 w 6250609"/>
                <a:gd name="T33" fmla="*/ 198782 h 916609"/>
                <a:gd name="T34" fmla="*/ 11043 w 6250609"/>
                <a:gd name="T35" fmla="*/ 397565 h 916609"/>
                <a:gd name="T36" fmla="*/ 33130 w 6250609"/>
                <a:gd name="T37" fmla="*/ 463826 h 916609"/>
                <a:gd name="T38" fmla="*/ 44174 w 6250609"/>
                <a:gd name="T39" fmla="*/ 508000 h 916609"/>
                <a:gd name="T40" fmla="*/ 66261 w 6250609"/>
                <a:gd name="T41" fmla="*/ 585304 h 916609"/>
                <a:gd name="T42" fmla="*/ 77304 w 6250609"/>
                <a:gd name="T43" fmla="*/ 662609 h 916609"/>
                <a:gd name="T44" fmla="*/ 88348 w 6250609"/>
                <a:gd name="T45" fmla="*/ 706782 h 916609"/>
                <a:gd name="T46" fmla="*/ 121478 w 6250609"/>
                <a:gd name="T47" fmla="*/ 828261 h 916609"/>
                <a:gd name="T48" fmla="*/ 165652 w 6250609"/>
                <a:gd name="T49" fmla="*/ 894522 h 916609"/>
                <a:gd name="T50" fmla="*/ 254000 w 6250609"/>
                <a:gd name="T51" fmla="*/ 916609 h 916609"/>
                <a:gd name="T52" fmla="*/ 1402522 w 6250609"/>
                <a:gd name="T53" fmla="*/ 905565 h 916609"/>
                <a:gd name="T54" fmla="*/ 1722783 w 6250609"/>
                <a:gd name="T55" fmla="*/ 883478 h 916609"/>
                <a:gd name="T56" fmla="*/ 1811130 w 6250609"/>
                <a:gd name="T57" fmla="*/ 872435 h 916609"/>
                <a:gd name="T58" fmla="*/ 2219739 w 6250609"/>
                <a:gd name="T59" fmla="*/ 861391 h 916609"/>
                <a:gd name="T60" fmla="*/ 2551043 w 6250609"/>
                <a:gd name="T61" fmla="*/ 850348 h 916609"/>
                <a:gd name="T62" fmla="*/ 3434522 w 6250609"/>
                <a:gd name="T63" fmla="*/ 828261 h 916609"/>
                <a:gd name="T64" fmla="*/ 3622261 w 6250609"/>
                <a:gd name="T65" fmla="*/ 839304 h 916609"/>
                <a:gd name="T66" fmla="*/ 4318000 w 6250609"/>
                <a:gd name="T67" fmla="*/ 828261 h 916609"/>
                <a:gd name="T68" fmla="*/ 4527826 w 6250609"/>
                <a:gd name="T69" fmla="*/ 817217 h 916609"/>
                <a:gd name="T70" fmla="*/ 4682435 w 6250609"/>
                <a:gd name="T71" fmla="*/ 795130 h 916609"/>
                <a:gd name="T72" fmla="*/ 4903304 w 6250609"/>
                <a:gd name="T73" fmla="*/ 784087 h 916609"/>
                <a:gd name="T74" fmla="*/ 5223565 w 6250609"/>
                <a:gd name="T75" fmla="*/ 762000 h 916609"/>
                <a:gd name="T76" fmla="*/ 5588000 w 6250609"/>
                <a:gd name="T77" fmla="*/ 750956 h 916609"/>
                <a:gd name="T78" fmla="*/ 6239565 w 6250609"/>
                <a:gd name="T79" fmla="*/ 750956 h 916609"/>
                <a:gd name="T80" fmla="*/ 6250609 w 6250609"/>
                <a:gd name="T81" fmla="*/ 717826 h 916609"/>
                <a:gd name="T82" fmla="*/ 6239565 w 6250609"/>
                <a:gd name="T83" fmla="*/ 607391 h 916609"/>
                <a:gd name="T84" fmla="*/ 6206435 w 6250609"/>
                <a:gd name="T85" fmla="*/ 541130 h 916609"/>
                <a:gd name="T86" fmla="*/ 6195391 w 6250609"/>
                <a:gd name="T87" fmla="*/ 508000 h 916609"/>
                <a:gd name="T88" fmla="*/ 6162261 w 6250609"/>
                <a:gd name="T89" fmla="*/ 320261 h 916609"/>
                <a:gd name="T90" fmla="*/ 6151217 w 6250609"/>
                <a:gd name="T91" fmla="*/ 88348 h 916609"/>
                <a:gd name="T92" fmla="*/ 6118087 w 6250609"/>
                <a:gd name="T93" fmla="*/ 66261 h 916609"/>
                <a:gd name="T94" fmla="*/ 6040783 w 6250609"/>
                <a:gd name="T95" fmla="*/ 44174 h 916609"/>
                <a:gd name="T96" fmla="*/ 5830956 w 6250609"/>
                <a:gd name="T97" fmla="*/ 33130 h 916609"/>
                <a:gd name="T98" fmla="*/ 5786783 w 6250609"/>
                <a:gd name="T99" fmla="*/ 11043 h 916609"/>
                <a:gd name="T100" fmla="*/ 5753652 w 6250609"/>
                <a:gd name="T101" fmla="*/ 0 h 91660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0609" h="916609">
                  <a:moveTo>
                    <a:pt x="5853043" y="33130"/>
                  </a:moveTo>
                  <a:cubicBezTo>
                    <a:pt x="5657845" y="61017"/>
                    <a:pt x="5896284" y="29628"/>
                    <a:pt x="5499652" y="55217"/>
                  </a:cubicBezTo>
                  <a:cubicBezTo>
                    <a:pt x="5477307" y="56659"/>
                    <a:pt x="5455739" y="64864"/>
                    <a:pt x="5433391" y="66261"/>
                  </a:cubicBezTo>
                  <a:cubicBezTo>
                    <a:pt x="5337797" y="72236"/>
                    <a:pt x="5241937" y="72819"/>
                    <a:pt x="5146261" y="77304"/>
                  </a:cubicBezTo>
                  <a:cubicBezTo>
                    <a:pt x="4402361" y="112174"/>
                    <a:pt x="5037970" y="89347"/>
                    <a:pt x="4384261" y="110435"/>
                  </a:cubicBezTo>
                  <a:cubicBezTo>
                    <a:pt x="4332725" y="114116"/>
                    <a:pt x="4281087" y="116579"/>
                    <a:pt x="4229652" y="121478"/>
                  </a:cubicBezTo>
                  <a:cubicBezTo>
                    <a:pt x="3996197" y="143712"/>
                    <a:pt x="4359312" y="121669"/>
                    <a:pt x="4030870" y="143565"/>
                  </a:cubicBezTo>
                  <a:cubicBezTo>
                    <a:pt x="3960986" y="148224"/>
                    <a:pt x="3890934" y="150051"/>
                    <a:pt x="3821043" y="154609"/>
                  </a:cubicBezTo>
                  <a:lnTo>
                    <a:pt x="3522870" y="176696"/>
                  </a:lnTo>
                  <a:lnTo>
                    <a:pt x="3235739" y="165652"/>
                  </a:lnTo>
                  <a:cubicBezTo>
                    <a:pt x="3184136" y="163072"/>
                    <a:pt x="3132798" y="154609"/>
                    <a:pt x="3081130" y="154609"/>
                  </a:cubicBezTo>
                  <a:cubicBezTo>
                    <a:pt x="2959596" y="154609"/>
                    <a:pt x="2838174" y="161971"/>
                    <a:pt x="2716696" y="165652"/>
                  </a:cubicBezTo>
                  <a:lnTo>
                    <a:pt x="1766956" y="154609"/>
                  </a:lnTo>
                  <a:cubicBezTo>
                    <a:pt x="1711627" y="153513"/>
                    <a:pt x="1656644" y="143565"/>
                    <a:pt x="1601304" y="143565"/>
                  </a:cubicBezTo>
                  <a:lnTo>
                    <a:pt x="143565" y="154609"/>
                  </a:lnTo>
                  <a:cubicBezTo>
                    <a:pt x="99391" y="158290"/>
                    <a:pt x="53410" y="152616"/>
                    <a:pt x="11043" y="165652"/>
                  </a:cubicBezTo>
                  <a:cubicBezTo>
                    <a:pt x="-83" y="169075"/>
                    <a:pt x="0" y="187141"/>
                    <a:pt x="0" y="198782"/>
                  </a:cubicBezTo>
                  <a:cubicBezTo>
                    <a:pt x="0" y="265145"/>
                    <a:pt x="2812" y="331714"/>
                    <a:pt x="11043" y="397565"/>
                  </a:cubicBezTo>
                  <a:cubicBezTo>
                    <a:pt x="13931" y="420667"/>
                    <a:pt x="27483" y="441239"/>
                    <a:pt x="33130" y="463826"/>
                  </a:cubicBezTo>
                  <a:cubicBezTo>
                    <a:pt x="36811" y="478551"/>
                    <a:pt x="40004" y="493406"/>
                    <a:pt x="44174" y="508000"/>
                  </a:cubicBezTo>
                  <a:cubicBezTo>
                    <a:pt x="55999" y="549386"/>
                    <a:pt x="57632" y="537847"/>
                    <a:pt x="66261" y="585304"/>
                  </a:cubicBezTo>
                  <a:cubicBezTo>
                    <a:pt x="70917" y="610914"/>
                    <a:pt x="72648" y="636999"/>
                    <a:pt x="77304" y="662609"/>
                  </a:cubicBezTo>
                  <a:cubicBezTo>
                    <a:pt x="80019" y="677542"/>
                    <a:pt x="85056" y="691966"/>
                    <a:pt x="88348" y="706782"/>
                  </a:cubicBezTo>
                  <a:cubicBezTo>
                    <a:pt x="109162" y="800443"/>
                    <a:pt x="86999" y="724827"/>
                    <a:pt x="121478" y="828261"/>
                  </a:cubicBezTo>
                  <a:cubicBezTo>
                    <a:pt x="133056" y="862993"/>
                    <a:pt x="130201" y="870888"/>
                    <a:pt x="165652" y="894522"/>
                  </a:cubicBezTo>
                  <a:cubicBezTo>
                    <a:pt x="180203" y="904222"/>
                    <a:pt x="246040" y="915017"/>
                    <a:pt x="254000" y="916609"/>
                  </a:cubicBezTo>
                  <a:lnTo>
                    <a:pt x="1402522" y="905565"/>
                  </a:lnTo>
                  <a:cubicBezTo>
                    <a:pt x="1514740" y="903740"/>
                    <a:pt x="1613729" y="895595"/>
                    <a:pt x="1722783" y="883478"/>
                  </a:cubicBezTo>
                  <a:cubicBezTo>
                    <a:pt x="1752280" y="880201"/>
                    <a:pt x="1781481" y="873753"/>
                    <a:pt x="1811130" y="872435"/>
                  </a:cubicBezTo>
                  <a:cubicBezTo>
                    <a:pt x="1947248" y="866385"/>
                    <a:pt x="2083547" y="865456"/>
                    <a:pt x="2219739" y="861391"/>
                  </a:cubicBezTo>
                  <a:lnTo>
                    <a:pt x="2551043" y="850348"/>
                  </a:lnTo>
                  <a:cubicBezTo>
                    <a:pt x="2912816" y="824506"/>
                    <a:pt x="2819543" y="828261"/>
                    <a:pt x="3434522" y="828261"/>
                  </a:cubicBezTo>
                  <a:cubicBezTo>
                    <a:pt x="3497210" y="828261"/>
                    <a:pt x="3559681" y="835623"/>
                    <a:pt x="3622261" y="839304"/>
                  </a:cubicBezTo>
                  <a:lnTo>
                    <a:pt x="4318000" y="828261"/>
                  </a:lnTo>
                  <a:cubicBezTo>
                    <a:pt x="4388018" y="826553"/>
                    <a:pt x="4458075" y="823558"/>
                    <a:pt x="4527826" y="817217"/>
                  </a:cubicBezTo>
                  <a:cubicBezTo>
                    <a:pt x="4579672" y="812504"/>
                    <a:pt x="4630440" y="797730"/>
                    <a:pt x="4682435" y="795130"/>
                  </a:cubicBezTo>
                  <a:lnTo>
                    <a:pt x="4903304" y="784087"/>
                  </a:lnTo>
                  <a:cubicBezTo>
                    <a:pt x="5048830" y="759831"/>
                    <a:pt x="4963575" y="771285"/>
                    <a:pt x="5223565" y="762000"/>
                  </a:cubicBezTo>
                  <a:lnTo>
                    <a:pt x="5588000" y="750956"/>
                  </a:lnTo>
                  <a:cubicBezTo>
                    <a:pt x="5729521" y="755245"/>
                    <a:pt x="6082118" y="774281"/>
                    <a:pt x="6239565" y="750956"/>
                  </a:cubicBezTo>
                  <a:cubicBezTo>
                    <a:pt x="6251080" y="749250"/>
                    <a:pt x="6246928" y="728869"/>
                    <a:pt x="6250609" y="717826"/>
                  </a:cubicBezTo>
                  <a:cubicBezTo>
                    <a:pt x="6246928" y="681014"/>
                    <a:pt x="6245190" y="643956"/>
                    <a:pt x="6239565" y="607391"/>
                  </a:cubicBezTo>
                  <a:cubicBezTo>
                    <a:pt x="6233397" y="567297"/>
                    <a:pt x="6224635" y="577530"/>
                    <a:pt x="6206435" y="541130"/>
                  </a:cubicBezTo>
                  <a:cubicBezTo>
                    <a:pt x="6201229" y="530718"/>
                    <a:pt x="6199072" y="519043"/>
                    <a:pt x="6195391" y="508000"/>
                  </a:cubicBezTo>
                  <a:cubicBezTo>
                    <a:pt x="6170218" y="356963"/>
                    <a:pt x="6182086" y="419392"/>
                    <a:pt x="6162261" y="320261"/>
                  </a:cubicBezTo>
                  <a:cubicBezTo>
                    <a:pt x="6158580" y="242957"/>
                    <a:pt x="6164477" y="164595"/>
                    <a:pt x="6151217" y="88348"/>
                  </a:cubicBezTo>
                  <a:cubicBezTo>
                    <a:pt x="6148943" y="75272"/>
                    <a:pt x="6129958" y="72197"/>
                    <a:pt x="6118087" y="66261"/>
                  </a:cubicBezTo>
                  <a:cubicBezTo>
                    <a:pt x="6106528" y="60481"/>
                    <a:pt x="6049352" y="44919"/>
                    <a:pt x="6040783" y="44174"/>
                  </a:cubicBezTo>
                  <a:cubicBezTo>
                    <a:pt x="5971007" y="38107"/>
                    <a:pt x="5900898" y="36811"/>
                    <a:pt x="5830956" y="33130"/>
                  </a:cubicBezTo>
                  <a:cubicBezTo>
                    <a:pt x="5816232" y="25768"/>
                    <a:pt x="5801914" y="17528"/>
                    <a:pt x="5786783" y="11043"/>
                  </a:cubicBezTo>
                  <a:cubicBezTo>
                    <a:pt x="5776083" y="6457"/>
                    <a:pt x="5753652" y="0"/>
                    <a:pt x="5753652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443" name="Freeform 21"/>
            <p:cNvSpPr>
              <a:spLocks/>
            </p:cNvSpPr>
            <p:nvPr/>
          </p:nvSpPr>
          <p:spPr bwMode="auto">
            <a:xfrm>
              <a:off x="4790970" y="5078084"/>
              <a:ext cx="99393" cy="585305"/>
            </a:xfrm>
            <a:custGeom>
              <a:avLst/>
              <a:gdLst>
                <a:gd name="T0" fmla="*/ 11044 w 99392"/>
                <a:gd name="T1" fmla="*/ 0 h 585305"/>
                <a:gd name="T2" fmla="*/ 0 w 99392"/>
                <a:gd name="T3" fmla="*/ 55218 h 585305"/>
                <a:gd name="T4" fmla="*/ 11044 w 99392"/>
                <a:gd name="T5" fmla="*/ 88348 h 585305"/>
                <a:gd name="T6" fmla="*/ 44174 w 99392"/>
                <a:gd name="T7" fmla="*/ 220870 h 585305"/>
                <a:gd name="T8" fmla="*/ 55219 w 99392"/>
                <a:gd name="T9" fmla="*/ 265044 h 585305"/>
                <a:gd name="T10" fmla="*/ 77306 w 99392"/>
                <a:gd name="T11" fmla="*/ 419653 h 585305"/>
                <a:gd name="T12" fmla="*/ 88349 w 99392"/>
                <a:gd name="T13" fmla="*/ 474870 h 585305"/>
                <a:gd name="T14" fmla="*/ 99393 w 99392"/>
                <a:gd name="T15" fmla="*/ 585305 h 585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9392" h="585305">
                  <a:moveTo>
                    <a:pt x="11044" y="0"/>
                  </a:moveTo>
                  <a:cubicBezTo>
                    <a:pt x="7363" y="18406"/>
                    <a:pt x="0" y="36447"/>
                    <a:pt x="0" y="55218"/>
                  </a:cubicBezTo>
                  <a:cubicBezTo>
                    <a:pt x="0" y="66859"/>
                    <a:pt x="7981" y="77117"/>
                    <a:pt x="11044" y="88348"/>
                  </a:cubicBezTo>
                  <a:cubicBezTo>
                    <a:pt x="11064" y="88421"/>
                    <a:pt x="38643" y="198746"/>
                    <a:pt x="44174" y="220870"/>
                  </a:cubicBezTo>
                  <a:cubicBezTo>
                    <a:pt x="47855" y="235595"/>
                    <a:pt x="53072" y="250019"/>
                    <a:pt x="55218" y="265044"/>
                  </a:cubicBezTo>
                  <a:cubicBezTo>
                    <a:pt x="62580" y="316580"/>
                    <a:pt x="67096" y="368604"/>
                    <a:pt x="77305" y="419653"/>
                  </a:cubicBezTo>
                  <a:cubicBezTo>
                    <a:pt x="80986" y="438059"/>
                    <a:pt x="85867" y="456265"/>
                    <a:pt x="88348" y="474870"/>
                  </a:cubicBezTo>
                  <a:cubicBezTo>
                    <a:pt x="93237" y="511541"/>
                    <a:pt x="99392" y="585305"/>
                    <a:pt x="99392" y="585305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1432" name="TextBox 22"/>
          <p:cNvSpPr txBox="1">
            <a:spLocks noChangeArrowheads="1"/>
          </p:cNvSpPr>
          <p:nvPr/>
        </p:nvSpPr>
        <p:spPr bwMode="auto">
          <a:xfrm>
            <a:off x="4552950" y="1925638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9</a:t>
            </a:r>
          </a:p>
        </p:txBody>
      </p:sp>
      <p:sp>
        <p:nvSpPr>
          <p:cNvPr id="231433" name="TextBox 23"/>
          <p:cNvSpPr txBox="1">
            <a:spLocks noChangeArrowheads="1"/>
          </p:cNvSpPr>
          <p:nvPr/>
        </p:nvSpPr>
        <p:spPr bwMode="auto">
          <a:xfrm>
            <a:off x="3910013" y="199231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8</a:t>
            </a:r>
          </a:p>
        </p:txBody>
      </p:sp>
      <p:sp>
        <p:nvSpPr>
          <p:cNvPr id="231434" name="TextBox 24"/>
          <p:cNvSpPr txBox="1">
            <a:spLocks noChangeArrowheads="1"/>
          </p:cNvSpPr>
          <p:nvPr/>
        </p:nvSpPr>
        <p:spPr bwMode="auto">
          <a:xfrm>
            <a:off x="2792413" y="4029075"/>
            <a:ext cx="35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769100" y="957263"/>
            <a:ext cx="1938338" cy="742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mpd="sng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31436" name="TextBox 27"/>
          <p:cNvSpPr txBox="1">
            <a:spLocks noChangeArrowheads="1"/>
          </p:cNvSpPr>
          <p:nvPr/>
        </p:nvSpPr>
        <p:spPr bwMode="auto">
          <a:xfrm>
            <a:off x="6905625" y="1044575"/>
            <a:ext cx="1663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>
                <a:latin typeface="Courier" charset="0"/>
                <a:cs typeface="Courier" charset="0"/>
              </a:rPr>
              <a:t>push(6);</a:t>
            </a:r>
          </a:p>
        </p:txBody>
      </p:sp>
      <p:sp>
        <p:nvSpPr>
          <p:cNvPr id="231437" name="Freeform 17"/>
          <p:cNvSpPr>
            <a:spLocks/>
          </p:cNvSpPr>
          <p:nvPr/>
        </p:nvSpPr>
        <p:spPr bwMode="auto">
          <a:xfrm>
            <a:off x="803275" y="4381500"/>
            <a:ext cx="758825" cy="1152525"/>
          </a:xfrm>
          <a:custGeom>
            <a:avLst/>
            <a:gdLst>
              <a:gd name="T0" fmla="*/ 630452 w 642013"/>
              <a:gd name="T1" fmla="*/ 30062 h 845646"/>
              <a:gd name="T2" fmla="*/ 146850 w 642013"/>
              <a:gd name="T3" fmla="*/ 738 h 845646"/>
              <a:gd name="T4" fmla="*/ 57767 w 642013"/>
              <a:gd name="T5" fmla="*/ 15400 h 845646"/>
              <a:gd name="T6" fmla="*/ 32314 w 642013"/>
              <a:gd name="T7" fmla="*/ 118030 h 845646"/>
              <a:gd name="T8" fmla="*/ 19587 w 642013"/>
              <a:gd name="T9" fmla="*/ 205998 h 845646"/>
              <a:gd name="T10" fmla="*/ 32314 w 642013"/>
              <a:gd name="T11" fmla="*/ 499226 h 845646"/>
              <a:gd name="T12" fmla="*/ 45040 w 642013"/>
              <a:gd name="T13" fmla="*/ 1100342 h 845646"/>
              <a:gd name="T14" fmla="*/ 388652 w 642013"/>
              <a:gd name="T15" fmla="*/ 1115003 h 845646"/>
              <a:gd name="T16" fmla="*/ 541368 w 642013"/>
              <a:gd name="T17" fmla="*/ 1100342 h 845646"/>
              <a:gd name="T18" fmla="*/ 744990 w 642013"/>
              <a:gd name="T19" fmla="*/ 1071020 h 845646"/>
              <a:gd name="T20" fmla="*/ 744990 w 642013"/>
              <a:gd name="T21" fmla="*/ 880421 h 845646"/>
              <a:gd name="T22" fmla="*/ 732264 w 642013"/>
              <a:gd name="T23" fmla="*/ 176676 h 845646"/>
              <a:gd name="T24" fmla="*/ 719537 w 642013"/>
              <a:gd name="T25" fmla="*/ 103368 h 845646"/>
              <a:gd name="T26" fmla="*/ 706811 w 642013"/>
              <a:gd name="T27" fmla="*/ 59385 h 845646"/>
              <a:gd name="T28" fmla="*/ 668632 w 642013"/>
              <a:gd name="T29" fmla="*/ 44723 h 845646"/>
              <a:gd name="T30" fmla="*/ 528641 w 642013"/>
              <a:gd name="T31" fmla="*/ 44723 h 8456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42013" h="845646">
                <a:moveTo>
                  <a:pt x="533159" y="22066"/>
                </a:moveTo>
                <a:cubicBezTo>
                  <a:pt x="368338" y="-5403"/>
                  <a:pt x="421732" y="542"/>
                  <a:pt x="124188" y="542"/>
                </a:cubicBezTo>
                <a:cubicBezTo>
                  <a:pt x="98821" y="542"/>
                  <a:pt x="73964" y="7717"/>
                  <a:pt x="48852" y="11304"/>
                </a:cubicBezTo>
                <a:cubicBezTo>
                  <a:pt x="38593" y="42079"/>
                  <a:pt x="34085" y="52849"/>
                  <a:pt x="27327" y="86637"/>
                </a:cubicBezTo>
                <a:cubicBezTo>
                  <a:pt x="23047" y="108034"/>
                  <a:pt x="20152" y="129684"/>
                  <a:pt x="16564" y="151208"/>
                </a:cubicBezTo>
                <a:cubicBezTo>
                  <a:pt x="20152" y="222954"/>
                  <a:pt x="24973" y="294649"/>
                  <a:pt x="27327" y="366446"/>
                </a:cubicBezTo>
                <a:cubicBezTo>
                  <a:pt x="32148" y="513489"/>
                  <a:pt x="-43523" y="685271"/>
                  <a:pt x="38089" y="807682"/>
                </a:cubicBezTo>
                <a:cubicBezTo>
                  <a:pt x="91857" y="888330"/>
                  <a:pt x="231812" y="814857"/>
                  <a:pt x="328674" y="818444"/>
                </a:cubicBezTo>
                <a:lnTo>
                  <a:pt x="457823" y="807682"/>
                </a:lnTo>
                <a:cubicBezTo>
                  <a:pt x="539192" y="799933"/>
                  <a:pt x="554310" y="796973"/>
                  <a:pt x="630021" y="786159"/>
                </a:cubicBezTo>
                <a:cubicBezTo>
                  <a:pt x="654405" y="713006"/>
                  <a:pt x="634852" y="786341"/>
                  <a:pt x="630021" y="646254"/>
                </a:cubicBezTo>
                <a:cubicBezTo>
                  <a:pt x="624086" y="474129"/>
                  <a:pt x="625754" y="301790"/>
                  <a:pt x="619259" y="129685"/>
                </a:cubicBezTo>
                <a:cubicBezTo>
                  <a:pt x="618569" y="111406"/>
                  <a:pt x="612933" y="93621"/>
                  <a:pt x="608496" y="75875"/>
                </a:cubicBezTo>
                <a:cubicBezTo>
                  <a:pt x="605745" y="64870"/>
                  <a:pt x="605755" y="51611"/>
                  <a:pt x="597734" y="43590"/>
                </a:cubicBezTo>
                <a:cubicBezTo>
                  <a:pt x="589712" y="35568"/>
                  <a:pt x="576763" y="33636"/>
                  <a:pt x="565447" y="32828"/>
                </a:cubicBezTo>
                <a:cubicBezTo>
                  <a:pt x="526085" y="30017"/>
                  <a:pt x="486522" y="32828"/>
                  <a:pt x="447060" y="3282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438" name="TextBox 28"/>
          <p:cNvSpPr txBox="1">
            <a:spLocks noChangeArrowheads="1"/>
          </p:cNvSpPr>
          <p:nvPr/>
        </p:nvSpPr>
        <p:spPr bwMode="auto">
          <a:xfrm>
            <a:off x="985838" y="4449763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/>
              <a:t>6</a:t>
            </a:r>
          </a:p>
        </p:txBody>
      </p:sp>
      <p:sp>
        <p:nvSpPr>
          <p:cNvPr id="231439" name="Freeform 29"/>
          <p:cNvSpPr>
            <a:spLocks/>
          </p:cNvSpPr>
          <p:nvPr/>
        </p:nvSpPr>
        <p:spPr bwMode="auto">
          <a:xfrm rot="-5400000">
            <a:off x="1144588" y="4705350"/>
            <a:ext cx="82550" cy="568325"/>
          </a:xfrm>
          <a:custGeom>
            <a:avLst/>
            <a:gdLst>
              <a:gd name="T0" fmla="*/ 9283 w 99392"/>
              <a:gd name="T1" fmla="*/ 0 h 585305"/>
              <a:gd name="T2" fmla="*/ 0 w 99392"/>
              <a:gd name="T3" fmla="*/ 53607 h 585305"/>
              <a:gd name="T4" fmla="*/ 9283 w 99392"/>
              <a:gd name="T5" fmla="*/ 85771 h 585305"/>
              <a:gd name="T6" fmla="*/ 37131 w 99392"/>
              <a:gd name="T7" fmla="*/ 214427 h 585305"/>
              <a:gd name="T8" fmla="*/ 46414 w 99392"/>
              <a:gd name="T9" fmla="*/ 257312 h 585305"/>
              <a:gd name="T10" fmla="*/ 64980 w 99392"/>
              <a:gd name="T11" fmla="*/ 407411 h 585305"/>
              <a:gd name="T12" fmla="*/ 74262 w 99392"/>
              <a:gd name="T13" fmla="*/ 461017 h 585305"/>
              <a:gd name="T14" fmla="*/ 83545 w 99392"/>
              <a:gd name="T15" fmla="*/ 568230 h 5853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9392" h="585305">
                <a:moveTo>
                  <a:pt x="11044" y="0"/>
                </a:moveTo>
                <a:cubicBezTo>
                  <a:pt x="7363" y="18406"/>
                  <a:pt x="0" y="36447"/>
                  <a:pt x="0" y="55218"/>
                </a:cubicBezTo>
                <a:cubicBezTo>
                  <a:pt x="0" y="66859"/>
                  <a:pt x="7981" y="77117"/>
                  <a:pt x="11044" y="88348"/>
                </a:cubicBezTo>
                <a:cubicBezTo>
                  <a:pt x="11064" y="88421"/>
                  <a:pt x="38643" y="198746"/>
                  <a:pt x="44174" y="220870"/>
                </a:cubicBezTo>
                <a:cubicBezTo>
                  <a:pt x="47855" y="235595"/>
                  <a:pt x="53072" y="250019"/>
                  <a:pt x="55218" y="265044"/>
                </a:cubicBezTo>
                <a:cubicBezTo>
                  <a:pt x="62580" y="316580"/>
                  <a:pt x="67096" y="368604"/>
                  <a:pt x="77305" y="419653"/>
                </a:cubicBezTo>
                <a:cubicBezTo>
                  <a:pt x="80986" y="438059"/>
                  <a:pt x="85867" y="456265"/>
                  <a:pt x="88348" y="474870"/>
                </a:cubicBezTo>
                <a:cubicBezTo>
                  <a:pt x="93237" y="511541"/>
                  <a:pt x="99392" y="585305"/>
                  <a:pt x="99392" y="585305"/>
                </a:cubicBez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440" name="Freeform 4"/>
          <p:cNvSpPr>
            <a:spLocks/>
          </p:cNvSpPr>
          <p:nvPr/>
        </p:nvSpPr>
        <p:spPr bwMode="auto">
          <a:xfrm>
            <a:off x="1136650" y="3970338"/>
            <a:ext cx="1403350" cy="1314450"/>
          </a:xfrm>
          <a:custGeom>
            <a:avLst/>
            <a:gdLst>
              <a:gd name="T0" fmla="*/ 57487 w 1402786"/>
              <a:gd name="T1" fmla="*/ 1238500 h 1314427"/>
              <a:gd name="T2" fmla="*/ 25200 w 1402786"/>
              <a:gd name="T3" fmla="*/ 1292309 h 1314427"/>
              <a:gd name="T4" fmla="*/ 57487 w 1402786"/>
              <a:gd name="T5" fmla="*/ 1303071 h 1314427"/>
              <a:gd name="T6" fmla="*/ 79012 w 1402786"/>
              <a:gd name="T7" fmla="*/ 1270785 h 1314427"/>
              <a:gd name="T8" fmla="*/ 68249 w 1402786"/>
              <a:gd name="T9" fmla="*/ 1206214 h 1314427"/>
              <a:gd name="T10" fmla="*/ 35962 w 1402786"/>
              <a:gd name="T11" fmla="*/ 1216976 h 1314427"/>
              <a:gd name="T12" fmla="*/ 3675 w 1402786"/>
              <a:gd name="T13" fmla="*/ 1249262 h 1314427"/>
              <a:gd name="T14" fmla="*/ 46724 w 1402786"/>
              <a:gd name="T15" fmla="*/ 1313833 h 1314427"/>
              <a:gd name="T16" fmla="*/ 68249 w 1402786"/>
              <a:gd name="T17" fmla="*/ 1281547 h 1314427"/>
              <a:gd name="T18" fmla="*/ 57487 w 1402786"/>
              <a:gd name="T19" fmla="*/ 1249262 h 1314427"/>
              <a:gd name="T20" fmla="*/ 25200 w 1402786"/>
              <a:gd name="T21" fmla="*/ 1260024 h 1314427"/>
              <a:gd name="T22" fmla="*/ 3675 w 1402786"/>
              <a:gd name="T23" fmla="*/ 1292309 h 1314427"/>
              <a:gd name="T24" fmla="*/ 251210 w 1402786"/>
              <a:gd name="T25" fmla="*/ 1281547 h 1314427"/>
              <a:gd name="T26" fmla="*/ 337309 w 1402786"/>
              <a:gd name="T27" fmla="*/ 1260024 h 1314427"/>
              <a:gd name="T28" fmla="*/ 401884 w 1402786"/>
              <a:gd name="T29" fmla="*/ 1238500 h 1314427"/>
              <a:gd name="T30" fmla="*/ 498745 w 1402786"/>
              <a:gd name="T31" fmla="*/ 1173929 h 1314427"/>
              <a:gd name="T32" fmla="*/ 531032 w 1402786"/>
              <a:gd name="T33" fmla="*/ 1152405 h 1314427"/>
              <a:gd name="T34" fmla="*/ 563319 w 1402786"/>
              <a:gd name="T35" fmla="*/ 1141643 h 1314427"/>
              <a:gd name="T36" fmla="*/ 617131 w 1402786"/>
              <a:gd name="T37" fmla="*/ 1077072 h 1314427"/>
              <a:gd name="T38" fmla="*/ 670943 w 1402786"/>
              <a:gd name="T39" fmla="*/ 1012501 h 1314427"/>
              <a:gd name="T40" fmla="*/ 692468 w 1402786"/>
              <a:gd name="T41" fmla="*/ 947929 h 1314427"/>
              <a:gd name="T42" fmla="*/ 713993 w 1402786"/>
              <a:gd name="T43" fmla="*/ 883358 h 1314427"/>
              <a:gd name="T44" fmla="*/ 724755 w 1402786"/>
              <a:gd name="T45" fmla="*/ 851073 h 1314427"/>
              <a:gd name="T46" fmla="*/ 746280 w 1402786"/>
              <a:gd name="T47" fmla="*/ 818787 h 1314427"/>
              <a:gd name="T48" fmla="*/ 778567 w 1402786"/>
              <a:gd name="T49" fmla="*/ 721930 h 1314427"/>
              <a:gd name="T50" fmla="*/ 800092 w 1402786"/>
              <a:gd name="T51" fmla="*/ 657359 h 1314427"/>
              <a:gd name="T52" fmla="*/ 832379 w 1402786"/>
              <a:gd name="T53" fmla="*/ 549740 h 1314427"/>
              <a:gd name="T54" fmla="*/ 843142 w 1402786"/>
              <a:gd name="T55" fmla="*/ 517455 h 1314427"/>
              <a:gd name="T56" fmla="*/ 853904 w 1402786"/>
              <a:gd name="T57" fmla="*/ 485169 h 1314427"/>
              <a:gd name="T58" fmla="*/ 875429 w 1402786"/>
              <a:gd name="T59" fmla="*/ 452884 h 1314427"/>
              <a:gd name="T60" fmla="*/ 896954 w 1402786"/>
              <a:gd name="T61" fmla="*/ 388312 h 1314427"/>
              <a:gd name="T62" fmla="*/ 940003 w 1402786"/>
              <a:gd name="T63" fmla="*/ 323741 h 1314427"/>
              <a:gd name="T64" fmla="*/ 1069152 w 1402786"/>
              <a:gd name="T65" fmla="*/ 216122 h 1314427"/>
              <a:gd name="T66" fmla="*/ 1101439 w 1402786"/>
              <a:gd name="T67" fmla="*/ 194599 h 1314427"/>
              <a:gd name="T68" fmla="*/ 1133726 w 1402786"/>
              <a:gd name="T69" fmla="*/ 173075 h 1314427"/>
              <a:gd name="T70" fmla="*/ 1295162 w 1402786"/>
              <a:gd name="T71" fmla="*/ 119266 h 1314427"/>
              <a:gd name="T72" fmla="*/ 1327449 w 1402786"/>
              <a:gd name="T73" fmla="*/ 108504 h 1314427"/>
              <a:gd name="T74" fmla="*/ 1359737 w 1402786"/>
              <a:gd name="T75" fmla="*/ 97742 h 1314427"/>
              <a:gd name="T76" fmla="*/ 1348974 w 1402786"/>
              <a:gd name="T77" fmla="*/ 65456 h 1314427"/>
              <a:gd name="T78" fmla="*/ 1219826 w 1402786"/>
              <a:gd name="T79" fmla="*/ 885 h 1314427"/>
              <a:gd name="T80" fmla="*/ 1252113 w 1402786"/>
              <a:gd name="T81" fmla="*/ 11647 h 1314427"/>
              <a:gd name="T82" fmla="*/ 1348974 w 1402786"/>
              <a:gd name="T83" fmla="*/ 65456 h 1314427"/>
              <a:gd name="T84" fmla="*/ 1402786 w 1402786"/>
              <a:gd name="T85" fmla="*/ 130027 h 1314427"/>
              <a:gd name="T86" fmla="*/ 1381261 w 1402786"/>
              <a:gd name="T87" fmla="*/ 194599 h 1314427"/>
              <a:gd name="T88" fmla="*/ 1370499 w 1402786"/>
              <a:gd name="T89" fmla="*/ 259170 h 131442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402786" h="1314427">
                <a:moveTo>
                  <a:pt x="57487" y="1238500"/>
                </a:moveTo>
                <a:cubicBezTo>
                  <a:pt x="46725" y="1256436"/>
                  <a:pt x="25200" y="1271392"/>
                  <a:pt x="25200" y="1292309"/>
                </a:cubicBezTo>
                <a:cubicBezTo>
                  <a:pt x="25200" y="1303653"/>
                  <a:pt x="46954" y="1307284"/>
                  <a:pt x="57487" y="1303071"/>
                </a:cubicBezTo>
                <a:cubicBezTo>
                  <a:pt x="69496" y="1298267"/>
                  <a:pt x="71837" y="1281547"/>
                  <a:pt x="79012" y="1270785"/>
                </a:cubicBezTo>
                <a:cubicBezTo>
                  <a:pt x="75424" y="1249261"/>
                  <a:pt x="81881" y="1223253"/>
                  <a:pt x="68249" y="1206214"/>
                </a:cubicBezTo>
                <a:cubicBezTo>
                  <a:pt x="61162" y="1197356"/>
                  <a:pt x="45401" y="1210683"/>
                  <a:pt x="35962" y="1216976"/>
                </a:cubicBezTo>
                <a:cubicBezTo>
                  <a:pt x="23298" y="1225418"/>
                  <a:pt x="14437" y="1238500"/>
                  <a:pt x="3675" y="1249262"/>
                </a:cubicBezTo>
                <a:cubicBezTo>
                  <a:pt x="7052" y="1262770"/>
                  <a:pt x="11332" y="1320911"/>
                  <a:pt x="46724" y="1313833"/>
                </a:cubicBezTo>
                <a:cubicBezTo>
                  <a:pt x="59407" y="1311296"/>
                  <a:pt x="61074" y="1292309"/>
                  <a:pt x="68249" y="1281547"/>
                </a:cubicBezTo>
                <a:cubicBezTo>
                  <a:pt x="64662" y="1270785"/>
                  <a:pt x="67633" y="1254335"/>
                  <a:pt x="57487" y="1249262"/>
                </a:cubicBezTo>
                <a:cubicBezTo>
                  <a:pt x="47340" y="1244189"/>
                  <a:pt x="34059" y="1252937"/>
                  <a:pt x="25200" y="1260024"/>
                </a:cubicBezTo>
                <a:cubicBezTo>
                  <a:pt x="15100" y="1268104"/>
                  <a:pt x="-9201" y="1291083"/>
                  <a:pt x="3675" y="1292309"/>
                </a:cubicBezTo>
                <a:cubicBezTo>
                  <a:pt x="85893" y="1300139"/>
                  <a:pt x="168698" y="1285134"/>
                  <a:pt x="251210" y="1281547"/>
                </a:cubicBezTo>
                <a:cubicBezTo>
                  <a:pt x="279910" y="1274373"/>
                  <a:pt x="309244" y="1269379"/>
                  <a:pt x="337309" y="1260024"/>
                </a:cubicBezTo>
                <a:lnTo>
                  <a:pt x="401884" y="1238500"/>
                </a:lnTo>
                <a:lnTo>
                  <a:pt x="498745" y="1173929"/>
                </a:lnTo>
                <a:cubicBezTo>
                  <a:pt x="509507" y="1166754"/>
                  <a:pt x="518761" y="1156495"/>
                  <a:pt x="531032" y="1152405"/>
                </a:cubicBezTo>
                <a:lnTo>
                  <a:pt x="563319" y="1141643"/>
                </a:lnTo>
                <a:cubicBezTo>
                  <a:pt x="657652" y="1047316"/>
                  <a:pt x="542211" y="1166971"/>
                  <a:pt x="617131" y="1077072"/>
                </a:cubicBezTo>
                <a:cubicBezTo>
                  <a:pt x="641270" y="1048107"/>
                  <a:pt x="655674" y="1046856"/>
                  <a:pt x="670943" y="1012501"/>
                </a:cubicBezTo>
                <a:cubicBezTo>
                  <a:pt x="680158" y="991768"/>
                  <a:pt x="685293" y="969453"/>
                  <a:pt x="692468" y="947929"/>
                </a:cubicBezTo>
                <a:lnTo>
                  <a:pt x="713993" y="883358"/>
                </a:lnTo>
                <a:cubicBezTo>
                  <a:pt x="717580" y="872596"/>
                  <a:pt x="718462" y="860512"/>
                  <a:pt x="724755" y="851073"/>
                </a:cubicBezTo>
                <a:cubicBezTo>
                  <a:pt x="731930" y="840311"/>
                  <a:pt x="741027" y="830607"/>
                  <a:pt x="746280" y="818787"/>
                </a:cubicBezTo>
                <a:cubicBezTo>
                  <a:pt x="746289" y="818767"/>
                  <a:pt x="773182" y="738083"/>
                  <a:pt x="778567" y="721930"/>
                </a:cubicBezTo>
                <a:lnTo>
                  <a:pt x="800092" y="657359"/>
                </a:lnTo>
                <a:cubicBezTo>
                  <a:pt x="816356" y="592310"/>
                  <a:pt x="806181" y="628331"/>
                  <a:pt x="832379" y="549740"/>
                </a:cubicBezTo>
                <a:lnTo>
                  <a:pt x="843142" y="517455"/>
                </a:lnTo>
                <a:cubicBezTo>
                  <a:pt x="846730" y="506693"/>
                  <a:pt x="847611" y="494608"/>
                  <a:pt x="853904" y="485169"/>
                </a:cubicBezTo>
                <a:lnTo>
                  <a:pt x="875429" y="452884"/>
                </a:lnTo>
                <a:cubicBezTo>
                  <a:pt x="882604" y="431360"/>
                  <a:pt x="884368" y="407190"/>
                  <a:pt x="896954" y="388312"/>
                </a:cubicBezTo>
                <a:cubicBezTo>
                  <a:pt x="911304" y="366788"/>
                  <a:pt x="921711" y="342032"/>
                  <a:pt x="940003" y="323741"/>
                </a:cubicBezTo>
                <a:cubicBezTo>
                  <a:pt x="1022868" y="240882"/>
                  <a:pt x="979253" y="276052"/>
                  <a:pt x="1069152" y="216122"/>
                </a:cubicBezTo>
                <a:lnTo>
                  <a:pt x="1101439" y="194599"/>
                </a:lnTo>
                <a:cubicBezTo>
                  <a:pt x="1112201" y="187424"/>
                  <a:pt x="1121455" y="177165"/>
                  <a:pt x="1133726" y="173075"/>
                </a:cubicBezTo>
                <a:lnTo>
                  <a:pt x="1295162" y="119266"/>
                </a:lnTo>
                <a:lnTo>
                  <a:pt x="1327449" y="108504"/>
                </a:lnTo>
                <a:lnTo>
                  <a:pt x="1359737" y="97742"/>
                </a:lnTo>
                <a:cubicBezTo>
                  <a:pt x="1356149" y="86980"/>
                  <a:pt x="1356996" y="73477"/>
                  <a:pt x="1348974" y="65456"/>
                </a:cubicBezTo>
                <a:cubicBezTo>
                  <a:pt x="1307248" y="23732"/>
                  <a:pt x="1272344" y="18391"/>
                  <a:pt x="1219826" y="885"/>
                </a:cubicBezTo>
                <a:cubicBezTo>
                  <a:pt x="1209064" y="-2702"/>
                  <a:pt x="1242674" y="5354"/>
                  <a:pt x="1252113" y="11647"/>
                </a:cubicBezTo>
                <a:cubicBezTo>
                  <a:pt x="1326126" y="60987"/>
                  <a:pt x="1292145" y="46514"/>
                  <a:pt x="1348974" y="65456"/>
                </a:cubicBezTo>
                <a:cubicBezTo>
                  <a:pt x="1355143" y="71625"/>
                  <a:pt x="1402786" y="115046"/>
                  <a:pt x="1402786" y="130027"/>
                </a:cubicBezTo>
                <a:cubicBezTo>
                  <a:pt x="1402786" y="152715"/>
                  <a:pt x="1386764" y="172588"/>
                  <a:pt x="1381261" y="194599"/>
                </a:cubicBezTo>
                <a:cubicBezTo>
                  <a:pt x="1368759" y="244606"/>
                  <a:pt x="1370499" y="222855"/>
                  <a:pt x="1370499" y="259170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1441" name="Freeform 5"/>
          <p:cNvSpPr>
            <a:spLocks/>
          </p:cNvSpPr>
          <p:nvPr/>
        </p:nvSpPr>
        <p:spPr bwMode="auto">
          <a:xfrm>
            <a:off x="987425" y="2763838"/>
            <a:ext cx="1079500" cy="1508125"/>
          </a:xfrm>
          <a:custGeom>
            <a:avLst/>
            <a:gdLst>
              <a:gd name="T0" fmla="*/ 498247 w 1079530"/>
              <a:gd name="T1" fmla="*/ 22720 h 1507857"/>
              <a:gd name="T2" fmla="*/ 444435 w 1079530"/>
              <a:gd name="T3" fmla="*/ 11958 h 1507857"/>
              <a:gd name="T4" fmla="*/ 422910 w 1079530"/>
              <a:gd name="T5" fmla="*/ 44243 h 1507857"/>
              <a:gd name="T6" fmla="*/ 412147 w 1079530"/>
              <a:gd name="T7" fmla="*/ 76529 h 1507857"/>
              <a:gd name="T8" fmla="*/ 498247 w 1079530"/>
              <a:gd name="T9" fmla="*/ 65767 h 1507857"/>
              <a:gd name="T10" fmla="*/ 487484 w 1079530"/>
              <a:gd name="T11" fmla="*/ 1196 h 1507857"/>
              <a:gd name="T12" fmla="*/ 433672 w 1079530"/>
              <a:gd name="T13" fmla="*/ 11958 h 1507857"/>
              <a:gd name="T14" fmla="*/ 444435 w 1079530"/>
              <a:gd name="T15" fmla="*/ 76529 h 1507857"/>
              <a:gd name="T16" fmla="*/ 519771 w 1079530"/>
              <a:gd name="T17" fmla="*/ 44243 h 1507857"/>
              <a:gd name="T18" fmla="*/ 487484 w 1079530"/>
              <a:gd name="T19" fmla="*/ 22720 h 1507857"/>
              <a:gd name="T20" fmla="*/ 422910 w 1079530"/>
              <a:gd name="T21" fmla="*/ 65767 h 1507857"/>
              <a:gd name="T22" fmla="*/ 487484 w 1079530"/>
              <a:gd name="T23" fmla="*/ 76529 h 1507857"/>
              <a:gd name="T24" fmla="*/ 498247 w 1079530"/>
              <a:gd name="T25" fmla="*/ 44243 h 1507857"/>
              <a:gd name="T26" fmla="*/ 530534 w 1079530"/>
              <a:gd name="T27" fmla="*/ 33482 h 1507857"/>
              <a:gd name="T28" fmla="*/ 584346 w 1079530"/>
              <a:gd name="T29" fmla="*/ 22720 h 1507857"/>
              <a:gd name="T30" fmla="*/ 788831 w 1079530"/>
              <a:gd name="T31" fmla="*/ 33482 h 1507857"/>
              <a:gd name="T32" fmla="*/ 885693 w 1079530"/>
              <a:gd name="T33" fmla="*/ 65767 h 1507857"/>
              <a:gd name="T34" fmla="*/ 917980 w 1079530"/>
              <a:gd name="T35" fmla="*/ 76529 h 1507857"/>
              <a:gd name="T36" fmla="*/ 950267 w 1079530"/>
              <a:gd name="T37" fmla="*/ 108815 h 1507857"/>
              <a:gd name="T38" fmla="*/ 982554 w 1079530"/>
              <a:gd name="T39" fmla="*/ 119576 h 1507857"/>
              <a:gd name="T40" fmla="*/ 993317 w 1079530"/>
              <a:gd name="T41" fmla="*/ 151862 h 1507857"/>
              <a:gd name="T42" fmla="*/ 1036366 w 1079530"/>
              <a:gd name="T43" fmla="*/ 216433 h 1507857"/>
              <a:gd name="T44" fmla="*/ 1057891 w 1079530"/>
              <a:gd name="T45" fmla="*/ 248719 h 1507857"/>
              <a:gd name="T46" fmla="*/ 1079416 w 1079530"/>
              <a:gd name="T47" fmla="*/ 313290 h 1507857"/>
              <a:gd name="T48" fmla="*/ 1068653 w 1079530"/>
              <a:gd name="T49" fmla="*/ 463956 h 1507857"/>
              <a:gd name="T50" fmla="*/ 1014842 w 1079530"/>
              <a:gd name="T51" fmla="*/ 560813 h 1507857"/>
              <a:gd name="T52" fmla="*/ 961030 w 1079530"/>
              <a:gd name="T53" fmla="*/ 614622 h 1507857"/>
              <a:gd name="T54" fmla="*/ 896455 w 1079530"/>
              <a:gd name="T55" fmla="*/ 668432 h 1507857"/>
              <a:gd name="T56" fmla="*/ 810356 w 1079530"/>
              <a:gd name="T57" fmla="*/ 743765 h 1507857"/>
              <a:gd name="T58" fmla="*/ 713494 w 1079530"/>
              <a:gd name="T59" fmla="*/ 819098 h 1507857"/>
              <a:gd name="T60" fmla="*/ 681207 w 1079530"/>
              <a:gd name="T61" fmla="*/ 829860 h 1507857"/>
              <a:gd name="T62" fmla="*/ 584346 w 1079530"/>
              <a:gd name="T63" fmla="*/ 894431 h 1507857"/>
              <a:gd name="T64" fmla="*/ 552059 w 1079530"/>
              <a:gd name="T65" fmla="*/ 915955 h 1507857"/>
              <a:gd name="T66" fmla="*/ 519771 w 1079530"/>
              <a:gd name="T67" fmla="*/ 926717 h 1507857"/>
              <a:gd name="T68" fmla="*/ 422910 w 1079530"/>
              <a:gd name="T69" fmla="*/ 991288 h 1507857"/>
              <a:gd name="T70" fmla="*/ 390623 w 1079530"/>
              <a:gd name="T71" fmla="*/ 1012811 h 1507857"/>
              <a:gd name="T72" fmla="*/ 293761 w 1079530"/>
              <a:gd name="T73" fmla="*/ 1098906 h 1507857"/>
              <a:gd name="T74" fmla="*/ 239949 w 1079530"/>
              <a:gd name="T75" fmla="*/ 1163478 h 1507857"/>
              <a:gd name="T76" fmla="*/ 196899 w 1079530"/>
              <a:gd name="T77" fmla="*/ 1228049 h 1507857"/>
              <a:gd name="T78" fmla="*/ 175375 w 1079530"/>
              <a:gd name="T79" fmla="*/ 1260334 h 1507857"/>
              <a:gd name="T80" fmla="*/ 164612 w 1079530"/>
              <a:gd name="T81" fmla="*/ 1292620 h 1507857"/>
              <a:gd name="T82" fmla="*/ 153850 w 1079530"/>
              <a:gd name="T83" fmla="*/ 1357191 h 1507857"/>
              <a:gd name="T84" fmla="*/ 143087 w 1079530"/>
              <a:gd name="T85" fmla="*/ 1454048 h 1507857"/>
              <a:gd name="T86" fmla="*/ 132325 w 1079530"/>
              <a:gd name="T87" fmla="*/ 1507857 h 1507857"/>
              <a:gd name="T88" fmla="*/ 89276 w 1079530"/>
              <a:gd name="T89" fmla="*/ 1497095 h 1507857"/>
              <a:gd name="T90" fmla="*/ 35464 w 1079530"/>
              <a:gd name="T91" fmla="*/ 1443286 h 1507857"/>
              <a:gd name="T92" fmla="*/ 24701 w 1079530"/>
              <a:gd name="T93" fmla="*/ 1411001 h 1507857"/>
              <a:gd name="T94" fmla="*/ 3176 w 1079530"/>
              <a:gd name="T95" fmla="*/ 1378715 h 1507857"/>
              <a:gd name="T96" fmla="*/ 67751 w 1079530"/>
              <a:gd name="T97" fmla="*/ 1421762 h 1507857"/>
              <a:gd name="T98" fmla="*/ 143087 w 1079530"/>
              <a:gd name="T99" fmla="*/ 1507857 h 1507857"/>
              <a:gd name="T100" fmla="*/ 175375 w 1079530"/>
              <a:gd name="T101" fmla="*/ 1486334 h 1507857"/>
              <a:gd name="T102" fmla="*/ 207662 w 1079530"/>
              <a:gd name="T103" fmla="*/ 1475572 h 1507857"/>
              <a:gd name="T104" fmla="*/ 272236 w 1079530"/>
              <a:gd name="T105" fmla="*/ 1432524 h 1507857"/>
              <a:gd name="T106" fmla="*/ 326048 w 1079530"/>
              <a:gd name="T107" fmla="*/ 1389477 h 150785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079530" h="1507857">
                <a:moveTo>
                  <a:pt x="498247" y="22720"/>
                </a:moveTo>
                <a:cubicBezTo>
                  <a:pt x="480310" y="19133"/>
                  <a:pt x="462024" y="6933"/>
                  <a:pt x="444435" y="11958"/>
                </a:cubicBezTo>
                <a:cubicBezTo>
                  <a:pt x="431998" y="15511"/>
                  <a:pt x="428695" y="32674"/>
                  <a:pt x="422910" y="44243"/>
                </a:cubicBezTo>
                <a:cubicBezTo>
                  <a:pt x="417836" y="54389"/>
                  <a:pt x="401239" y="73413"/>
                  <a:pt x="412147" y="76529"/>
                </a:cubicBezTo>
                <a:cubicBezTo>
                  <a:pt x="439958" y="84475"/>
                  <a:pt x="469547" y="69354"/>
                  <a:pt x="498247" y="65767"/>
                </a:cubicBezTo>
                <a:cubicBezTo>
                  <a:pt x="504083" y="48258"/>
                  <a:pt x="525582" y="12081"/>
                  <a:pt x="487484" y="1196"/>
                </a:cubicBezTo>
                <a:cubicBezTo>
                  <a:pt x="469895" y="-3829"/>
                  <a:pt x="451609" y="8371"/>
                  <a:pt x="433672" y="11958"/>
                </a:cubicBezTo>
                <a:cubicBezTo>
                  <a:pt x="437260" y="33482"/>
                  <a:pt x="429005" y="61100"/>
                  <a:pt x="444435" y="76529"/>
                </a:cubicBezTo>
                <a:cubicBezTo>
                  <a:pt x="458334" y="90428"/>
                  <a:pt x="511641" y="49663"/>
                  <a:pt x="519771" y="44243"/>
                </a:cubicBezTo>
                <a:cubicBezTo>
                  <a:pt x="509009" y="37069"/>
                  <a:pt x="500288" y="24549"/>
                  <a:pt x="487484" y="22720"/>
                </a:cubicBezTo>
                <a:cubicBezTo>
                  <a:pt x="445182" y="16678"/>
                  <a:pt x="441014" y="38613"/>
                  <a:pt x="422910" y="65767"/>
                </a:cubicBezTo>
                <a:cubicBezTo>
                  <a:pt x="444315" y="80037"/>
                  <a:pt x="460749" y="103263"/>
                  <a:pt x="487484" y="76529"/>
                </a:cubicBezTo>
                <a:cubicBezTo>
                  <a:pt x="495506" y="68508"/>
                  <a:pt x="490225" y="52264"/>
                  <a:pt x="498247" y="44243"/>
                </a:cubicBezTo>
                <a:cubicBezTo>
                  <a:pt x="506269" y="36222"/>
                  <a:pt x="519528" y="36233"/>
                  <a:pt x="530534" y="33482"/>
                </a:cubicBezTo>
                <a:cubicBezTo>
                  <a:pt x="548280" y="29046"/>
                  <a:pt x="566409" y="26307"/>
                  <a:pt x="584346" y="22720"/>
                </a:cubicBezTo>
                <a:cubicBezTo>
                  <a:pt x="652508" y="26307"/>
                  <a:pt x="721061" y="25350"/>
                  <a:pt x="788831" y="33482"/>
                </a:cubicBezTo>
                <a:cubicBezTo>
                  <a:pt x="788838" y="33483"/>
                  <a:pt x="869546" y="60385"/>
                  <a:pt x="885693" y="65767"/>
                </a:cubicBezTo>
                <a:lnTo>
                  <a:pt x="917980" y="76529"/>
                </a:lnTo>
                <a:cubicBezTo>
                  <a:pt x="928742" y="87291"/>
                  <a:pt x="937603" y="100373"/>
                  <a:pt x="950267" y="108815"/>
                </a:cubicBezTo>
                <a:cubicBezTo>
                  <a:pt x="959706" y="115107"/>
                  <a:pt x="974532" y="111555"/>
                  <a:pt x="982554" y="119576"/>
                </a:cubicBezTo>
                <a:cubicBezTo>
                  <a:pt x="990576" y="127597"/>
                  <a:pt x="987808" y="141945"/>
                  <a:pt x="993317" y="151862"/>
                </a:cubicBezTo>
                <a:cubicBezTo>
                  <a:pt x="1005880" y="174475"/>
                  <a:pt x="1022016" y="194909"/>
                  <a:pt x="1036366" y="216433"/>
                </a:cubicBezTo>
                <a:lnTo>
                  <a:pt x="1057891" y="248719"/>
                </a:lnTo>
                <a:cubicBezTo>
                  <a:pt x="1065066" y="270243"/>
                  <a:pt x="1081033" y="290660"/>
                  <a:pt x="1079416" y="313290"/>
                </a:cubicBezTo>
                <a:cubicBezTo>
                  <a:pt x="1075828" y="363512"/>
                  <a:pt x="1074536" y="413951"/>
                  <a:pt x="1068653" y="463956"/>
                </a:cubicBezTo>
                <a:cubicBezTo>
                  <a:pt x="1064594" y="498460"/>
                  <a:pt x="1030246" y="537708"/>
                  <a:pt x="1014842" y="560813"/>
                </a:cubicBezTo>
                <a:cubicBezTo>
                  <a:pt x="975380" y="620004"/>
                  <a:pt x="1014841" y="569782"/>
                  <a:pt x="961030" y="614622"/>
                </a:cubicBezTo>
                <a:cubicBezTo>
                  <a:pt x="878155" y="683680"/>
                  <a:pt x="976624" y="614988"/>
                  <a:pt x="896455" y="668432"/>
                </a:cubicBezTo>
                <a:cubicBezTo>
                  <a:pt x="835469" y="759904"/>
                  <a:pt x="935915" y="618214"/>
                  <a:pt x="810356" y="743765"/>
                </a:cubicBezTo>
                <a:cubicBezTo>
                  <a:pt x="782497" y="771622"/>
                  <a:pt x="752113" y="806225"/>
                  <a:pt x="713494" y="819098"/>
                </a:cubicBezTo>
                <a:cubicBezTo>
                  <a:pt x="702732" y="822685"/>
                  <a:pt x="691124" y="824351"/>
                  <a:pt x="681207" y="829860"/>
                </a:cubicBezTo>
                <a:cubicBezTo>
                  <a:pt x="681197" y="829866"/>
                  <a:pt x="600494" y="883666"/>
                  <a:pt x="584346" y="894431"/>
                </a:cubicBezTo>
                <a:cubicBezTo>
                  <a:pt x="573584" y="901606"/>
                  <a:pt x="564330" y="911865"/>
                  <a:pt x="552059" y="915955"/>
                </a:cubicBezTo>
                <a:cubicBezTo>
                  <a:pt x="541296" y="919542"/>
                  <a:pt x="529688" y="921208"/>
                  <a:pt x="519771" y="926717"/>
                </a:cubicBezTo>
                <a:cubicBezTo>
                  <a:pt x="519756" y="926725"/>
                  <a:pt x="439061" y="980522"/>
                  <a:pt x="422910" y="991288"/>
                </a:cubicBezTo>
                <a:cubicBezTo>
                  <a:pt x="412148" y="998462"/>
                  <a:pt x="399769" y="1003665"/>
                  <a:pt x="390623" y="1012811"/>
                </a:cubicBezTo>
                <a:cubicBezTo>
                  <a:pt x="316902" y="1086529"/>
                  <a:pt x="351376" y="1060499"/>
                  <a:pt x="293761" y="1098906"/>
                </a:cubicBezTo>
                <a:cubicBezTo>
                  <a:pt x="216849" y="1214269"/>
                  <a:pt x="336621" y="1039191"/>
                  <a:pt x="239949" y="1163478"/>
                </a:cubicBezTo>
                <a:cubicBezTo>
                  <a:pt x="224067" y="1183897"/>
                  <a:pt x="211249" y="1206525"/>
                  <a:pt x="196899" y="1228049"/>
                </a:cubicBezTo>
                <a:cubicBezTo>
                  <a:pt x="189724" y="1238811"/>
                  <a:pt x="179465" y="1248064"/>
                  <a:pt x="175375" y="1260334"/>
                </a:cubicBezTo>
                <a:lnTo>
                  <a:pt x="164612" y="1292620"/>
                </a:lnTo>
                <a:cubicBezTo>
                  <a:pt x="161025" y="1314144"/>
                  <a:pt x="156734" y="1335562"/>
                  <a:pt x="153850" y="1357191"/>
                </a:cubicBezTo>
                <a:cubicBezTo>
                  <a:pt x="149556" y="1389390"/>
                  <a:pt x="147681" y="1421890"/>
                  <a:pt x="143087" y="1454048"/>
                </a:cubicBezTo>
                <a:cubicBezTo>
                  <a:pt x="140500" y="1472156"/>
                  <a:pt x="135912" y="1489921"/>
                  <a:pt x="132325" y="1507857"/>
                </a:cubicBezTo>
                <a:cubicBezTo>
                  <a:pt x="117975" y="1504270"/>
                  <a:pt x="102871" y="1502921"/>
                  <a:pt x="89276" y="1497095"/>
                </a:cubicBezTo>
                <a:cubicBezTo>
                  <a:pt x="61878" y="1485354"/>
                  <a:pt x="48511" y="1469379"/>
                  <a:pt x="35464" y="1443286"/>
                </a:cubicBezTo>
                <a:cubicBezTo>
                  <a:pt x="30391" y="1433140"/>
                  <a:pt x="29774" y="1421147"/>
                  <a:pt x="24701" y="1411001"/>
                </a:cubicBezTo>
                <a:cubicBezTo>
                  <a:pt x="18916" y="1399432"/>
                  <a:pt x="-9372" y="1375578"/>
                  <a:pt x="3176" y="1378715"/>
                </a:cubicBezTo>
                <a:cubicBezTo>
                  <a:pt x="28273" y="1384988"/>
                  <a:pt x="67751" y="1421762"/>
                  <a:pt x="67751" y="1421762"/>
                </a:cubicBezTo>
                <a:cubicBezTo>
                  <a:pt x="117975" y="1497096"/>
                  <a:pt x="89275" y="1471985"/>
                  <a:pt x="143087" y="1507857"/>
                </a:cubicBezTo>
                <a:cubicBezTo>
                  <a:pt x="153850" y="1500683"/>
                  <a:pt x="163806" y="1492118"/>
                  <a:pt x="175375" y="1486334"/>
                </a:cubicBezTo>
                <a:cubicBezTo>
                  <a:pt x="185522" y="1481261"/>
                  <a:pt x="197745" y="1481081"/>
                  <a:pt x="207662" y="1475572"/>
                </a:cubicBezTo>
                <a:cubicBezTo>
                  <a:pt x="230276" y="1463009"/>
                  <a:pt x="250711" y="1446873"/>
                  <a:pt x="272236" y="1432524"/>
                </a:cubicBezTo>
                <a:cubicBezTo>
                  <a:pt x="312968" y="1405370"/>
                  <a:pt x="295375" y="1420149"/>
                  <a:pt x="326048" y="1389477"/>
                </a:cubicBezTo>
              </a:path>
            </a:pathLst>
          </a:custGeom>
          <a:noFill/>
          <a:ln w="38100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Implemented Collections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225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0 at 8.51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4" y="991518"/>
            <a:ext cx="7626640" cy="56925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740347">
            <a:off x="5265012" y="5383924"/>
            <a:ext cx="2967479" cy="646331"/>
          </a:xfrm>
          <a:prstGeom prst="rect">
            <a:avLst/>
          </a:prstGeom>
          <a:solidFill>
            <a:srgbClr val="DBEEF4"/>
          </a:solidFill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Michelle Park</a:t>
            </a:r>
            <a:endParaRPr lang="zh-CN" alt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Contest Winner: Creativity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911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0 at 8.54.0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5927"/>
          <a:stretch/>
        </p:blipFill>
        <p:spPr>
          <a:xfrm>
            <a:off x="782838" y="1061098"/>
            <a:ext cx="6010287" cy="55020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0740347">
            <a:off x="6184504" y="5505690"/>
            <a:ext cx="1928733" cy="646331"/>
          </a:xfrm>
          <a:prstGeom prst="rect">
            <a:avLst/>
          </a:prstGeom>
          <a:solidFill>
            <a:srgbClr val="DBEEF4"/>
          </a:solidFill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Ali Malik</a:t>
            </a:r>
            <a:endParaRPr lang="zh-CN" alt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Contest Winner: Algorithmic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704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Evolving Art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12" name="Picture 11" descr="Screen Shot 2016-02-12 at 3.3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61" y="1459025"/>
            <a:ext cx="2181463" cy="2171456"/>
          </a:xfrm>
          <a:prstGeom prst="rect">
            <a:avLst/>
          </a:prstGeom>
        </p:spPr>
      </p:pic>
      <p:pic>
        <p:nvPicPr>
          <p:cNvPr id="13" name="Picture 12" descr="Screen Shot 2016-02-12 at 9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518" y="1418608"/>
            <a:ext cx="2161450" cy="21814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74517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parent1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8171" y="973356"/>
            <a:ext cx="2398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Species * parent2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41994" y="2312009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919952" y="222700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1416995">
            <a:off x="592855" y="2635181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010101111101110110101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 rot="21416995">
            <a:off x="5077636" y="2514567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110100110011001010110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964435" y="4719745"/>
            <a:ext cx="3319315" cy="881072"/>
          </a:xfrm>
          <a:custGeom>
            <a:avLst/>
            <a:gdLst>
              <a:gd name="connsiteX0" fmla="*/ 3208783 w 3319315"/>
              <a:gd name="connsiteY0" fmla="*/ 73899 h 881072"/>
              <a:gd name="connsiteX1" fmla="*/ 2971392 w 3319315"/>
              <a:gd name="connsiteY1" fmla="*/ 97639 h 881072"/>
              <a:gd name="connsiteX2" fmla="*/ 2484741 w 3319315"/>
              <a:gd name="connsiteY2" fmla="*/ 109509 h 881072"/>
              <a:gd name="connsiteX3" fmla="*/ 2342306 w 3319315"/>
              <a:gd name="connsiteY3" fmla="*/ 121380 h 881072"/>
              <a:gd name="connsiteX4" fmla="*/ 2235480 w 3319315"/>
              <a:gd name="connsiteY4" fmla="*/ 133250 h 881072"/>
              <a:gd name="connsiteX5" fmla="*/ 1950611 w 3319315"/>
              <a:gd name="connsiteY5" fmla="*/ 156990 h 881072"/>
              <a:gd name="connsiteX6" fmla="*/ 1748829 w 3319315"/>
              <a:gd name="connsiteY6" fmla="*/ 180731 h 881072"/>
              <a:gd name="connsiteX7" fmla="*/ 1618264 w 3319315"/>
              <a:gd name="connsiteY7" fmla="*/ 192601 h 881072"/>
              <a:gd name="connsiteX8" fmla="*/ 1523307 w 3319315"/>
              <a:gd name="connsiteY8" fmla="*/ 204471 h 881072"/>
              <a:gd name="connsiteX9" fmla="*/ 1345264 w 3319315"/>
              <a:gd name="connsiteY9" fmla="*/ 216341 h 881072"/>
              <a:gd name="connsiteX10" fmla="*/ 407570 w 3319315"/>
              <a:gd name="connsiteY10" fmla="*/ 251952 h 881072"/>
              <a:gd name="connsiteX11" fmla="*/ 288875 w 3319315"/>
              <a:gd name="connsiteY11" fmla="*/ 275692 h 881072"/>
              <a:gd name="connsiteX12" fmla="*/ 63354 w 3319315"/>
              <a:gd name="connsiteY12" fmla="*/ 287562 h 881072"/>
              <a:gd name="connsiteX13" fmla="*/ 27745 w 3319315"/>
              <a:gd name="connsiteY13" fmla="*/ 299432 h 881072"/>
              <a:gd name="connsiteX14" fmla="*/ 15875 w 3319315"/>
              <a:gd name="connsiteY14" fmla="*/ 465615 h 881072"/>
              <a:gd name="connsiteX15" fmla="*/ 39614 w 3319315"/>
              <a:gd name="connsiteY15" fmla="*/ 548706 h 881072"/>
              <a:gd name="connsiteX16" fmla="*/ 51484 w 3319315"/>
              <a:gd name="connsiteY16" fmla="*/ 619927 h 881072"/>
              <a:gd name="connsiteX17" fmla="*/ 51484 w 3319315"/>
              <a:gd name="connsiteY17" fmla="*/ 869201 h 881072"/>
              <a:gd name="connsiteX18" fmla="*/ 87093 w 3319315"/>
              <a:gd name="connsiteY18" fmla="*/ 881072 h 881072"/>
              <a:gd name="connsiteX19" fmla="*/ 466918 w 3319315"/>
              <a:gd name="connsiteY19" fmla="*/ 869201 h 881072"/>
              <a:gd name="connsiteX20" fmla="*/ 1416482 w 3319315"/>
              <a:gd name="connsiteY20" fmla="*/ 845461 h 881072"/>
              <a:gd name="connsiteX21" fmla="*/ 1547047 w 3319315"/>
              <a:gd name="connsiteY21" fmla="*/ 833591 h 881072"/>
              <a:gd name="connsiteX22" fmla="*/ 1926872 w 3319315"/>
              <a:gd name="connsiteY22" fmla="*/ 809850 h 881072"/>
              <a:gd name="connsiteX23" fmla="*/ 2081176 w 3319315"/>
              <a:gd name="connsiteY23" fmla="*/ 786110 h 881072"/>
              <a:gd name="connsiteX24" fmla="*/ 2389784 w 3319315"/>
              <a:gd name="connsiteY24" fmla="*/ 750499 h 881072"/>
              <a:gd name="connsiteX25" fmla="*/ 2496610 w 3319315"/>
              <a:gd name="connsiteY25" fmla="*/ 738629 h 881072"/>
              <a:gd name="connsiteX26" fmla="*/ 2852696 w 3319315"/>
              <a:gd name="connsiteY26" fmla="*/ 726759 h 881072"/>
              <a:gd name="connsiteX27" fmla="*/ 3113826 w 3319315"/>
              <a:gd name="connsiteY27" fmla="*/ 703019 h 881072"/>
              <a:gd name="connsiteX28" fmla="*/ 3196913 w 3319315"/>
              <a:gd name="connsiteY28" fmla="*/ 691149 h 881072"/>
              <a:gd name="connsiteX29" fmla="*/ 3244391 w 3319315"/>
              <a:gd name="connsiteY29" fmla="*/ 679278 h 881072"/>
              <a:gd name="connsiteX30" fmla="*/ 3315609 w 3319315"/>
              <a:gd name="connsiteY30" fmla="*/ 655538 h 881072"/>
              <a:gd name="connsiteX31" fmla="*/ 3291870 w 3319315"/>
              <a:gd name="connsiteY31" fmla="*/ 85769 h 881072"/>
              <a:gd name="connsiteX32" fmla="*/ 3244391 w 3319315"/>
              <a:gd name="connsiteY32" fmla="*/ 26418 h 881072"/>
              <a:gd name="connsiteX33" fmla="*/ 3125696 w 3319315"/>
              <a:gd name="connsiteY33" fmla="*/ 26418 h 88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19315" h="881072">
                <a:moveTo>
                  <a:pt x="3208783" y="73899"/>
                </a:moveTo>
                <a:cubicBezTo>
                  <a:pt x="3103775" y="94901"/>
                  <a:pt x="3132228" y="91895"/>
                  <a:pt x="2971392" y="97639"/>
                </a:cubicBezTo>
                <a:cubicBezTo>
                  <a:pt x="2809230" y="103431"/>
                  <a:pt x="2646958" y="105552"/>
                  <a:pt x="2484741" y="109509"/>
                </a:cubicBezTo>
                <a:lnTo>
                  <a:pt x="2342306" y="121380"/>
                </a:lnTo>
                <a:cubicBezTo>
                  <a:pt x="2306640" y="124777"/>
                  <a:pt x="2271161" y="130006"/>
                  <a:pt x="2235480" y="133250"/>
                </a:cubicBezTo>
                <a:cubicBezTo>
                  <a:pt x="2059573" y="149242"/>
                  <a:pt x="2113940" y="139797"/>
                  <a:pt x="1950611" y="156990"/>
                </a:cubicBezTo>
                <a:cubicBezTo>
                  <a:pt x="1591015" y="194844"/>
                  <a:pt x="2144669" y="141144"/>
                  <a:pt x="1748829" y="180731"/>
                </a:cubicBezTo>
                <a:lnTo>
                  <a:pt x="1618264" y="192601"/>
                </a:lnTo>
                <a:cubicBezTo>
                  <a:pt x="1586541" y="195940"/>
                  <a:pt x="1555086" y="201708"/>
                  <a:pt x="1523307" y="204471"/>
                </a:cubicBezTo>
                <a:cubicBezTo>
                  <a:pt x="1464051" y="209624"/>
                  <a:pt x="1404672" y="213419"/>
                  <a:pt x="1345264" y="216341"/>
                </a:cubicBezTo>
                <a:cubicBezTo>
                  <a:pt x="873135" y="239561"/>
                  <a:pt x="834810" y="239004"/>
                  <a:pt x="407570" y="251952"/>
                </a:cubicBezTo>
                <a:cubicBezTo>
                  <a:pt x="366915" y="262116"/>
                  <a:pt x="331673" y="272268"/>
                  <a:pt x="288875" y="275692"/>
                </a:cubicBezTo>
                <a:cubicBezTo>
                  <a:pt x="213837" y="281695"/>
                  <a:pt x="138528" y="283605"/>
                  <a:pt x="63354" y="287562"/>
                </a:cubicBezTo>
                <a:cubicBezTo>
                  <a:pt x="51484" y="291519"/>
                  <a:pt x="37515" y="291616"/>
                  <a:pt x="27745" y="299432"/>
                </a:cubicBezTo>
                <a:cubicBezTo>
                  <a:pt x="-22470" y="339606"/>
                  <a:pt x="9561" y="418257"/>
                  <a:pt x="15875" y="465615"/>
                </a:cubicBezTo>
                <a:cubicBezTo>
                  <a:pt x="24490" y="530234"/>
                  <a:pt x="27410" y="493785"/>
                  <a:pt x="39614" y="548706"/>
                </a:cubicBezTo>
                <a:cubicBezTo>
                  <a:pt x="44835" y="572201"/>
                  <a:pt x="47527" y="596187"/>
                  <a:pt x="51484" y="619927"/>
                </a:cubicBezTo>
                <a:cubicBezTo>
                  <a:pt x="35831" y="713848"/>
                  <a:pt x="23195" y="756042"/>
                  <a:pt x="51484" y="869201"/>
                </a:cubicBezTo>
                <a:cubicBezTo>
                  <a:pt x="54518" y="881339"/>
                  <a:pt x="75223" y="877115"/>
                  <a:pt x="87093" y="881072"/>
                </a:cubicBezTo>
                <a:lnTo>
                  <a:pt x="466918" y="869201"/>
                </a:lnTo>
                <a:lnTo>
                  <a:pt x="1416482" y="845461"/>
                </a:lnTo>
                <a:cubicBezTo>
                  <a:pt x="1460004" y="841504"/>
                  <a:pt x="1503437" y="836405"/>
                  <a:pt x="1547047" y="833591"/>
                </a:cubicBezTo>
                <a:cubicBezTo>
                  <a:pt x="1775707" y="818838"/>
                  <a:pt x="1739345" y="828604"/>
                  <a:pt x="1926872" y="809850"/>
                </a:cubicBezTo>
                <a:cubicBezTo>
                  <a:pt x="2165855" y="785950"/>
                  <a:pt x="1912118" y="810262"/>
                  <a:pt x="2081176" y="786110"/>
                </a:cubicBezTo>
                <a:cubicBezTo>
                  <a:pt x="2242475" y="763067"/>
                  <a:pt x="2250034" y="765211"/>
                  <a:pt x="2389784" y="750499"/>
                </a:cubicBezTo>
                <a:cubicBezTo>
                  <a:pt x="2425415" y="746748"/>
                  <a:pt x="2460829" y="740464"/>
                  <a:pt x="2496610" y="738629"/>
                </a:cubicBezTo>
                <a:cubicBezTo>
                  <a:pt x="2615215" y="732546"/>
                  <a:pt x="2734001" y="730716"/>
                  <a:pt x="2852696" y="726759"/>
                </a:cubicBezTo>
                <a:cubicBezTo>
                  <a:pt x="2976961" y="717200"/>
                  <a:pt x="3001401" y="717073"/>
                  <a:pt x="3113826" y="703019"/>
                </a:cubicBezTo>
                <a:cubicBezTo>
                  <a:pt x="3141587" y="699549"/>
                  <a:pt x="3169387" y="696154"/>
                  <a:pt x="3196913" y="691149"/>
                </a:cubicBezTo>
                <a:cubicBezTo>
                  <a:pt x="3212963" y="688231"/>
                  <a:pt x="3228766" y="683966"/>
                  <a:pt x="3244391" y="679278"/>
                </a:cubicBezTo>
                <a:cubicBezTo>
                  <a:pt x="3268359" y="672087"/>
                  <a:pt x="3315609" y="655538"/>
                  <a:pt x="3315609" y="655538"/>
                </a:cubicBezTo>
                <a:cubicBezTo>
                  <a:pt x="3313058" y="545828"/>
                  <a:pt x="3335952" y="262106"/>
                  <a:pt x="3291870" y="85769"/>
                </a:cubicBezTo>
                <a:cubicBezTo>
                  <a:pt x="3284757" y="57315"/>
                  <a:pt x="3279844" y="33509"/>
                  <a:pt x="3244391" y="26418"/>
                </a:cubicBezTo>
                <a:cubicBezTo>
                  <a:pt x="3034321" y="-15598"/>
                  <a:pt x="3070267" y="-1298"/>
                  <a:pt x="3125696" y="26418"/>
                </a:cubicBezTo>
              </a:path>
            </a:pathLst>
          </a:custGeom>
          <a:solidFill>
            <a:srgbClr val="FFFFFF"/>
          </a:solidFill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21416995">
            <a:off x="2098383" y="5019176"/>
            <a:ext cx="309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Courier"/>
                <a:cs typeface="Courier"/>
              </a:rPr>
              <a:t>010101111001100110101</a:t>
            </a:r>
            <a:endParaRPr kumimoji="1" lang="zh-CN" altLang="en-US" b="1" dirty="0">
              <a:latin typeface="Courier"/>
              <a:cs typeface="Courier"/>
            </a:endParaRPr>
          </a:p>
        </p:txBody>
      </p:sp>
      <p:sp>
        <p:nvSpPr>
          <p:cNvPr id="22" name="Rounded Rectangle 21"/>
          <p:cNvSpPr/>
          <p:nvPr/>
        </p:nvSpPr>
        <p:spPr>
          <a:xfrm rot="21244126">
            <a:off x="557869" y="2587701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 rot="21244126">
            <a:off x="2633135" y="243147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 rot="21244126">
            <a:off x="5980347" y="2407736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1281910" y="3359263"/>
            <a:ext cx="1091998" cy="140068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3535219" y="3096207"/>
            <a:ext cx="1070164" cy="156877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H="1">
            <a:off x="3430298" y="3082425"/>
            <a:ext cx="3165359" cy="16893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/>
          <p:cNvSpPr/>
          <p:nvPr/>
        </p:nvSpPr>
        <p:spPr>
          <a:xfrm rot="21244126">
            <a:off x="4043707" y="485108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 rot="21244126">
            <a:off x="2025884" y="4946043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 rot="21244126">
            <a:off x="3117883" y="4934172"/>
            <a:ext cx="1139476" cy="59350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38100" cmpd="sng">
            <a:solidFill>
              <a:srgbClr val="0000FF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84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CS 106B, Lecture 17</a:t>
            </a:r>
            <a:br>
              <a:rPr lang="en-US" altLang="zh-CN"/>
            </a:br>
            <a:r>
              <a:rPr lang="en-US" altLang="zh-CN"/>
              <a:t>Priority Queues;  Heaps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572000"/>
            <a:ext cx="6400800" cy="1524000"/>
          </a:xfrm>
        </p:spPr>
        <p:txBody>
          <a:bodyPr/>
          <a:lstStyle/>
          <a:p>
            <a:r>
              <a:rPr lang="en-US" altLang="zh-CN" sz="1500"/>
              <a:t>reading:</a:t>
            </a:r>
          </a:p>
          <a:p>
            <a:r>
              <a:rPr lang="en-US" altLang="zh-CN" sz="1500" i="1"/>
              <a:t>Programming Abstractions in C++</a:t>
            </a:r>
            <a:r>
              <a:rPr lang="en-US" altLang="zh-CN" sz="1500"/>
              <a:t>, section 16.5</a:t>
            </a:r>
            <a:endParaRPr lang="en-US" altLang="zh-CN" sz="1500" b="1" u="sng"/>
          </a:p>
        </p:txBody>
      </p:sp>
      <p:pic>
        <p:nvPicPr>
          <p:cNvPr id="3076" name="Picture 4" descr="KWyhJdX1J89vCBnW_1SzTMFa19-qR75Rs7h629koWi1TMtDxv5KrcW0JwnEGTartOimv=w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3388" y="575310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279" y="0"/>
            <a:ext cx="9480741" cy="6882816"/>
          </a:xfrm>
          <a:prstGeom prst="rect">
            <a:avLst/>
          </a:prstGeom>
        </p:spPr>
      </p:pic>
      <p:sp>
        <p:nvSpPr>
          <p:cNvPr id="8" name="Title Placeholder 1"/>
          <p:cNvSpPr txBox="1">
            <a:spLocks/>
          </p:cNvSpPr>
          <p:nvPr/>
        </p:nvSpPr>
        <p:spPr bwMode="auto">
          <a:xfrm rot="352975">
            <a:off x="34132" y="1281589"/>
            <a:ext cx="5162247" cy="1005617"/>
          </a:xfrm>
          <a:prstGeom prst="rect">
            <a:avLst/>
          </a:prstGeom>
          <a:solidFill>
            <a:srgbClr val="C3D6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Calibri" charset="0"/>
                <a:cs typeface="Calibri" charset="0"/>
              </a:rPr>
              <a:t>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27075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7987" y="1014777"/>
            <a:ext cx="1621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Wikipedia: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ourier"/>
                <a:cs typeface="Courier"/>
              </a:rPr>
              <a:t>put(“John Coltrane”, html)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8789" y="4642554"/>
            <a:ext cx="1359783" cy="181186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27642" y="1241469"/>
            <a:ext cx="8035358" cy="606130"/>
            <a:chOff x="727642" y="1241469"/>
            <a:chExt cx="8035358" cy="606130"/>
          </a:xfrm>
        </p:grpSpPr>
        <p:sp>
          <p:nvSpPr>
            <p:cNvPr id="14" name="TextBox 13"/>
            <p:cNvSpPr txBox="1"/>
            <p:nvPr/>
          </p:nvSpPr>
          <p:spPr>
            <a:xfrm>
              <a:off x="727642" y="1447489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34042" y="1430556"/>
              <a:ext cx="2798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68665" y="1427734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51264" y="141644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57664" y="1413623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35842" y="1424912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5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28131" y="1393868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48642" y="1376935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7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55042" y="1374113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8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7330" y="1371291"/>
              <a:ext cx="3306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halkboard"/>
                  <a:cs typeface="Chalkboard"/>
                </a:rPr>
                <a:t>9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83175" y="13684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10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75464" y="1351536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11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67753" y="13487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12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31819" y="1317669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13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81775" y="1272513"/>
              <a:ext cx="564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14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46508" y="1241469"/>
              <a:ext cx="1016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halkboard"/>
                  <a:cs typeface="Chalkboard"/>
                </a:rPr>
                <a:t>49,999</a:t>
              </a:r>
              <a:endParaRPr lang="en-US" sz="2000" dirty="0">
                <a:latin typeface="Chalkboard"/>
                <a:cs typeface="Chalkboard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4966"/>
            <a:ext cx="9144000" cy="45749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008783" y="1196133"/>
            <a:ext cx="450329" cy="6082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2672" y="4993512"/>
            <a:ext cx="2421659" cy="190682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011" y="5658557"/>
            <a:ext cx="1864479" cy="1244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522" y="5432777"/>
            <a:ext cx="339847" cy="7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1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Final Exam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4475" y="1745083"/>
            <a:ext cx="208079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Short answer question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5793" y="3036786"/>
            <a:ext cx="141907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</a:t>
            </a:r>
            <a:r>
              <a:rPr kumimoji="1" lang="en-US" altLang="zh-CN" sz="2400" dirty="0" smtClean="0"/>
              <a:t>ecursion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603692" y="4113270"/>
            <a:ext cx="868597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Trees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96364" y="4115566"/>
            <a:ext cx="107733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Graphs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01287" y="1745083"/>
            <a:ext cx="2200242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Class </a:t>
            </a:r>
          </a:p>
          <a:p>
            <a:pPr algn="ctr"/>
            <a:r>
              <a:rPr kumimoji="1" lang="en-US" altLang="zh-CN" sz="2400" dirty="0" smtClean="0"/>
              <a:t>Implementation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7152" y="2911298"/>
            <a:ext cx="2535971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Linear Structures +</a:t>
            </a:r>
          </a:p>
          <a:p>
            <a:pPr algn="ctr"/>
            <a:r>
              <a:rPr kumimoji="1" lang="en-US" altLang="zh-CN" sz="2400" dirty="0" smtClean="0"/>
              <a:t>Hashing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52333" y="5631117"/>
            <a:ext cx="2619377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Challenge Question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7196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778" y="1298224"/>
            <a:ext cx="4529666" cy="4529666"/>
          </a:xfrm>
          <a:prstGeom prst="rect">
            <a:avLst/>
          </a:prstGeom>
        </p:spPr>
      </p:pic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Hash-</a:t>
            </a:r>
            <a:r>
              <a:rPr lang="en-US" dirty="0" err="1" smtClean="0"/>
              <a:t>Zam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222" y="552834"/>
            <a:ext cx="4017045" cy="2011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507" y="4656668"/>
            <a:ext cx="5529491" cy="27674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1322" y="6488668"/>
            <a:ext cx="16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Shazam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5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evercurious.com/wp-content/uploads/2010/01/dumbledore_pensie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90830" y="691174"/>
            <a:ext cx="14613324" cy="61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14800" y="1295400"/>
            <a:ext cx="2286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152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Singer?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594122" y="5570892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46522" y="5799492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Apple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6400800" y="3319165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0" y="354776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Beyonce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974758" y="2340917"/>
            <a:ext cx="62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2034" y="2286000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no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276600" y="2285999"/>
            <a:ext cx="894735" cy="993138"/>
          </a:xfrm>
          <a:prstGeom prst="straightConnector1">
            <a:avLst/>
          </a:prstGeom>
          <a:ln w="76200" cmpd="sng"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405716" y="2286000"/>
            <a:ext cx="1138084" cy="1033165"/>
          </a:xfrm>
          <a:prstGeom prst="straightConnector1">
            <a:avLst/>
          </a:prstGeom>
          <a:ln w="76200" cmpd="sng"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93673" y="4330168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no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3838" y="4365071"/>
            <a:ext cx="62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yes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476135" y="4473953"/>
            <a:ext cx="1138084" cy="1033165"/>
          </a:xfrm>
          <a:prstGeom prst="straightConnector1">
            <a:avLst/>
          </a:prstGeom>
          <a:ln w="76200" cmpd="sng"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190135" y="3471565"/>
            <a:ext cx="2286000" cy="990600"/>
            <a:chOff x="1351935" y="3166765"/>
            <a:chExt cx="2286000" cy="990600"/>
          </a:xfrm>
        </p:grpSpPr>
        <p:sp>
          <p:nvSpPr>
            <p:cNvPr id="20" name="Rectangle 19"/>
            <p:cNvSpPr/>
            <p:nvPr/>
          </p:nvSpPr>
          <p:spPr>
            <a:xfrm>
              <a:off x="1351935" y="3166765"/>
              <a:ext cx="22860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04335" y="339536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Fruit?</a:t>
              </a:r>
              <a:endParaRPr lang="en-US" sz="2400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08115" y="5467091"/>
            <a:ext cx="2286000" cy="990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8115" y="5765808"/>
            <a:ext cx="22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DJ </a:t>
            </a:r>
            <a:r>
              <a:rPr lang="en-US" sz="2400" b="1" dirty="0" err="1" smtClean="0"/>
              <a:t>Khaled</a:t>
            </a:r>
            <a:endParaRPr lang="en-US" sz="2400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295400" y="4473953"/>
            <a:ext cx="894735" cy="993138"/>
          </a:xfrm>
          <a:prstGeom prst="straightConnector1">
            <a:avLst/>
          </a:prstGeom>
          <a:ln w="76200" cmpd="sng"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Pensive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5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66800"/>
            <a:ext cx="708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oorOne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oorTwo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algn="l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 * tree) {</a:t>
            </a:r>
          </a:p>
          <a:p>
            <a:pPr lvl="1" algn="l"/>
            <a:r>
              <a:rPr lang="en-US" b="1" dirty="0">
                <a:latin typeface="Courier New" pitchFamily="49" charset="0"/>
                <a:cs typeface="Courier New" pitchFamily="49" charset="0"/>
              </a:rPr>
              <a:t>if(tree == NULL) return;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(tree-&gt;left);</a:t>
            </a:r>
          </a:p>
          <a:p>
            <a:pPr lvl="1" algn="l"/>
            <a:r>
              <a:rPr lang="en-US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oorThree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(tree-&gt;right);</a:t>
            </a:r>
          </a:p>
          <a:p>
            <a:pPr lvl="1" algn="l"/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&lt;&lt;tree-&gt;value&lt;&lt;” “;</a:t>
            </a:r>
          </a:p>
          <a:p>
            <a:pPr algn="l"/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8871" y="3962400"/>
            <a:ext cx="3926681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Game Show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08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82" name="Oval 6"/>
          <p:cNvSpPr>
            <a:spLocks noChangeAspect="1" noChangeArrowheads="1"/>
          </p:cNvSpPr>
          <p:nvPr/>
        </p:nvSpPr>
        <p:spPr bwMode="auto">
          <a:xfrm>
            <a:off x="4240595" y="2682270"/>
            <a:ext cx="511175" cy="52863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18</a:t>
            </a:r>
          </a:p>
        </p:txBody>
      </p:sp>
      <p:cxnSp>
        <p:nvCxnSpPr>
          <p:cNvPr id="587783" name="AutoShape 7"/>
          <p:cNvCxnSpPr>
            <a:cxnSpLocks noChangeShapeType="1"/>
            <a:stCxn id="587782" idx="3"/>
          </p:cNvCxnSpPr>
          <p:nvPr/>
        </p:nvCxnSpPr>
        <p:spPr bwMode="auto">
          <a:xfrm flipH="1">
            <a:off x="3015045" y="3152170"/>
            <a:ext cx="130016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784" name="AutoShape 8"/>
          <p:cNvCxnSpPr>
            <a:cxnSpLocks noChangeShapeType="1"/>
            <a:stCxn id="587782" idx="5"/>
            <a:endCxn id="587799" idx="0"/>
          </p:cNvCxnSpPr>
          <p:nvPr/>
        </p:nvCxnSpPr>
        <p:spPr bwMode="auto">
          <a:xfrm>
            <a:off x="4677158" y="3152170"/>
            <a:ext cx="1154113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1" name="Text Box 15"/>
          <p:cNvSpPr txBox="1">
            <a:spLocks noChangeArrowheads="1"/>
          </p:cNvSpPr>
          <p:nvPr/>
        </p:nvSpPr>
        <p:spPr bwMode="auto">
          <a:xfrm>
            <a:off x="4183445" y="2071082"/>
            <a:ext cx="625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latin typeface="Calibri" charset="0"/>
              </a:rPr>
              <a:t>root</a:t>
            </a:r>
          </a:p>
        </p:txBody>
      </p:sp>
      <p:cxnSp>
        <p:nvCxnSpPr>
          <p:cNvPr id="587792" name="AutoShape 16"/>
          <p:cNvCxnSpPr>
            <a:cxnSpLocks noChangeShapeType="1"/>
            <a:stCxn id="587791" idx="2"/>
            <a:endCxn id="587782" idx="0"/>
          </p:cNvCxnSpPr>
          <p:nvPr/>
        </p:nvCxnSpPr>
        <p:spPr bwMode="auto">
          <a:xfrm flipH="1">
            <a:off x="4496183" y="2453670"/>
            <a:ext cx="1588" cy="2095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7799" name="Oval 23"/>
          <p:cNvSpPr>
            <a:spLocks noChangeAspect="1" noChangeArrowheads="1"/>
          </p:cNvSpPr>
          <p:nvPr/>
        </p:nvSpPr>
        <p:spPr bwMode="auto">
          <a:xfrm>
            <a:off x="5574095" y="3596670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35</a:t>
            </a:r>
          </a:p>
        </p:txBody>
      </p:sp>
      <p:sp>
        <p:nvSpPr>
          <p:cNvPr id="587800" name="Oval 24"/>
          <p:cNvSpPr>
            <a:spLocks noChangeAspect="1" noChangeArrowheads="1"/>
          </p:cNvSpPr>
          <p:nvPr/>
        </p:nvSpPr>
        <p:spPr bwMode="auto">
          <a:xfrm>
            <a:off x="5208970" y="5349270"/>
            <a:ext cx="514350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>
                <a:latin typeface="Calibri" charset="0"/>
              </a:rPr>
              <a:t>31</a:t>
            </a:r>
          </a:p>
        </p:txBody>
      </p:sp>
      <p:sp>
        <p:nvSpPr>
          <p:cNvPr id="587801" name="Oval 25"/>
          <p:cNvSpPr>
            <a:spLocks noChangeAspect="1" noChangeArrowheads="1"/>
          </p:cNvSpPr>
          <p:nvPr/>
        </p:nvSpPr>
        <p:spPr bwMode="auto">
          <a:xfrm>
            <a:off x="4907345" y="4484082"/>
            <a:ext cx="512763" cy="528638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zh-CN" sz="2400" dirty="0">
                <a:latin typeface="Calibri" charset="0"/>
              </a:rPr>
              <a:t>22</a:t>
            </a:r>
          </a:p>
        </p:txBody>
      </p:sp>
      <p:cxnSp>
        <p:nvCxnSpPr>
          <p:cNvPr id="587802" name="AutoShape 26"/>
          <p:cNvCxnSpPr>
            <a:cxnSpLocks noChangeShapeType="1"/>
            <a:stCxn id="587799" idx="3"/>
            <a:endCxn id="587801" idx="0"/>
          </p:cNvCxnSpPr>
          <p:nvPr/>
        </p:nvCxnSpPr>
        <p:spPr bwMode="auto">
          <a:xfrm flipH="1">
            <a:off x="5164520" y="4066570"/>
            <a:ext cx="484188" cy="398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3" name="AutoShape 27"/>
          <p:cNvCxnSpPr>
            <a:cxnSpLocks noChangeShapeType="1"/>
            <a:stCxn id="587801" idx="5"/>
            <a:endCxn id="587800" idx="0"/>
          </p:cNvCxnSpPr>
          <p:nvPr/>
        </p:nvCxnSpPr>
        <p:spPr bwMode="auto">
          <a:xfrm>
            <a:off x="5345495" y="4953982"/>
            <a:ext cx="120650" cy="376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5" name="AutoShape 29"/>
          <p:cNvCxnSpPr>
            <a:cxnSpLocks noChangeShapeType="1"/>
            <a:stCxn id="587799" idx="5"/>
          </p:cNvCxnSpPr>
          <p:nvPr/>
        </p:nvCxnSpPr>
        <p:spPr bwMode="auto">
          <a:xfrm>
            <a:off x="6013833" y="4066570"/>
            <a:ext cx="503238" cy="425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7807" name="AutoShape 31"/>
          <p:cNvCxnSpPr>
            <a:cxnSpLocks noChangeShapeType="1"/>
            <a:stCxn id="587801" idx="3"/>
          </p:cNvCxnSpPr>
          <p:nvPr/>
        </p:nvCxnSpPr>
        <p:spPr bwMode="auto">
          <a:xfrm flipH="1">
            <a:off x="4799395" y="4953982"/>
            <a:ext cx="182563" cy="3762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0" y="10401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Searching for </a:t>
            </a:r>
            <a:r>
              <a:rPr lang="en-US" altLang="zh-CN" sz="2400" dirty="0"/>
              <a:t>the value 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31</a:t>
            </a:r>
            <a:r>
              <a:rPr lang="en-US" altLang="zh-CN" sz="2400" dirty="0" smtClean="0"/>
              <a:t> from the root</a:t>
            </a:r>
            <a:endParaRPr kumimoji="1" lang="zh-CN" altLang="en-US" sz="2400" dirty="0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Binary Search Tree for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3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29" y="1302052"/>
            <a:ext cx="4522523" cy="4522523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Huffman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46" y="1888403"/>
            <a:ext cx="3381325" cy="346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92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6 at 4.26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08" y="-371302"/>
            <a:ext cx="7403110" cy="7160196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4879028" y="2907809"/>
            <a:ext cx="4361049" cy="4211309"/>
          </a:xfrm>
          <a:prstGeom prst="roundRect">
            <a:avLst>
              <a:gd name="adj" fmla="val 11112"/>
            </a:avLst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Oval 4"/>
          <p:cNvSpPr/>
          <p:nvPr/>
        </p:nvSpPr>
        <p:spPr>
          <a:xfrm>
            <a:off x="2155154" y="5187208"/>
            <a:ext cx="536434" cy="536434"/>
          </a:xfrm>
          <a:prstGeom prst="ellipse">
            <a:avLst/>
          </a:prstGeom>
          <a:ln w="38100" cmpd="sng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7905" y="4532767"/>
            <a:ext cx="233192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Your significant other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17376" y="5377736"/>
            <a:ext cx="56980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376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Who Do You Love?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210715" y="3045596"/>
            <a:ext cx="3772045" cy="3730773"/>
            <a:chOff x="934015" y="-441269"/>
            <a:chExt cx="6811962" cy="6463061"/>
          </a:xfrm>
        </p:grpSpPr>
        <p:sp>
          <p:nvSpPr>
            <p:cNvPr id="9" name="Oval 8"/>
            <p:cNvSpPr/>
            <p:nvPr/>
          </p:nvSpPr>
          <p:spPr>
            <a:xfrm>
              <a:off x="974338" y="2967101"/>
              <a:ext cx="766334" cy="766334"/>
            </a:xfrm>
            <a:prstGeom prst="ellipse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786658" y="2900527"/>
              <a:ext cx="766334" cy="766334"/>
            </a:xfrm>
            <a:prstGeom prst="ellipse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655638" y="1203476"/>
              <a:ext cx="766334" cy="766334"/>
            </a:xfrm>
            <a:prstGeom prst="ellipse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432920" y="2331194"/>
              <a:ext cx="766334" cy="766334"/>
            </a:xfrm>
            <a:prstGeom prst="ellipse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042572" y="3141399"/>
              <a:ext cx="766334" cy="766334"/>
            </a:xfrm>
            <a:prstGeom prst="ellipse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016910" y="3918758"/>
              <a:ext cx="766334" cy="766334"/>
            </a:xfrm>
            <a:prstGeom prst="ellipse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688481" y="4915090"/>
              <a:ext cx="766334" cy="766334"/>
            </a:xfrm>
            <a:prstGeom prst="ellipse">
              <a:avLst/>
            </a:prstGeom>
            <a:ln w="38100" cmpd="sng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V="1">
              <a:off x="1707829" y="1839384"/>
              <a:ext cx="1795410" cy="11496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1761701" y="2715281"/>
              <a:ext cx="2551661" cy="448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1804625" y="3490876"/>
              <a:ext cx="1107442" cy="1271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1716177" y="3719917"/>
              <a:ext cx="1841800" cy="13274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1781863" y="3621379"/>
              <a:ext cx="2093595" cy="63767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4509553" y="1761863"/>
              <a:ext cx="2332710" cy="115049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242177" y="2801109"/>
              <a:ext cx="1413976" cy="33022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 flipV="1">
              <a:off x="3916649" y="3405050"/>
              <a:ext cx="2695714" cy="9589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4912015" y="3634973"/>
              <a:ext cx="1787929" cy="50011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4604615" y="3711614"/>
              <a:ext cx="2215753" cy="14846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" name="TextBox 25"/>
            <p:cNvSpPr txBox="1"/>
            <p:nvPr/>
          </p:nvSpPr>
          <p:spPr>
            <a:xfrm>
              <a:off x="934015" y="4007835"/>
              <a:ext cx="704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 smtClean="0"/>
                <a:t>You</a:t>
              </a:r>
              <a:endParaRPr kumimoji="1" lang="zh-CN" altLang="en-US" sz="2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94758" y="1829753"/>
              <a:ext cx="1851219" cy="799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 err="1" smtClean="0"/>
                <a:t>Testee</a:t>
              </a:r>
              <a:endParaRPr kumimoji="1" lang="zh-CN" altLang="en-US" sz="24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485110" y="875897"/>
              <a:ext cx="3284286" cy="5145895"/>
            </a:xfrm>
            <a:prstGeom prst="roundRect">
              <a:avLst/>
            </a:prstGeom>
            <a:ln w="38100" cmpd="sng">
              <a:solidFill>
                <a:srgbClr val="0000FF"/>
              </a:solidFill>
              <a:prstDash val="dashDot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85490" y="-441269"/>
              <a:ext cx="1211039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400" dirty="0" smtClean="0">
                  <a:solidFill>
                    <a:srgbClr val="0000FF"/>
                  </a:solidFill>
                </a:rPr>
                <a:t>Mutual</a:t>
              </a:r>
            </a:p>
            <a:p>
              <a:pPr algn="ctr"/>
              <a:r>
                <a:rPr kumimoji="1" lang="en-US" altLang="zh-CN" sz="2400" dirty="0" smtClean="0">
                  <a:solidFill>
                    <a:srgbClr val="0000FF"/>
                  </a:solidFill>
                </a:rPr>
                <a:t>Friends</a:t>
              </a:r>
              <a:endParaRPr kumimoji="1" lang="zh-CN" alt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 flipH="1">
              <a:off x="3514186" y="2003614"/>
              <a:ext cx="262743" cy="1018231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3721324" y="3853064"/>
              <a:ext cx="274556" cy="219857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/>
            <p:cNvCxnSpPr/>
            <p:nvPr/>
          </p:nvCxnSpPr>
          <p:spPr bwMode="auto">
            <a:xfrm flipH="1">
              <a:off x="4476709" y="3164178"/>
              <a:ext cx="219820" cy="67793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32"/>
            <p:cNvCxnSpPr/>
            <p:nvPr/>
          </p:nvCxnSpPr>
          <p:spPr bwMode="auto">
            <a:xfrm flipH="1">
              <a:off x="4136466" y="4686049"/>
              <a:ext cx="133106" cy="239108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4279653" y="1958937"/>
              <a:ext cx="252662" cy="307447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54452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0 at 4.4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52" y="785441"/>
            <a:ext cx="6696904" cy="5805173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56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Search is Important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158" y="736277"/>
            <a:ext cx="9694956" cy="6121723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Google Maps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3881" y1="43310" x2="50699" y2="42606"/>
                        <a14:foregroundMark x1="68357" y1="18134" x2="70804" y2="144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4467" y="1417638"/>
            <a:ext cx="2743324" cy="2724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1627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Robot </a:t>
            </a:r>
            <a:r>
              <a:rPr kumimoji="1" lang="en-US" altLang="zh-CN" dirty="0" err="1" smtClean="0"/>
              <a:t>Pathfinding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2615"/>
            <a:ext cx="9239792" cy="698673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Trailblazer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1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JavaScript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5" name="Picture 4" descr="Screen Shot 2016-03-07 at 6.55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85" y="858839"/>
            <a:ext cx="6868320" cy="59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Practice Exam 1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4475" y="1745083"/>
            <a:ext cx="208079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Short answer question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5793" y="3036786"/>
            <a:ext cx="141907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R</a:t>
            </a:r>
            <a:r>
              <a:rPr kumimoji="1" lang="en-US" altLang="zh-CN" sz="2400" dirty="0" smtClean="0"/>
              <a:t>ecursion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603692" y="4113270"/>
            <a:ext cx="868597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Trees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96364" y="4115566"/>
            <a:ext cx="107733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Graphs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01287" y="1745083"/>
            <a:ext cx="2200242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Class </a:t>
            </a:r>
          </a:p>
          <a:p>
            <a:pPr algn="ctr"/>
            <a:r>
              <a:rPr kumimoji="1" lang="en-US" altLang="zh-CN" sz="2400" dirty="0" smtClean="0"/>
              <a:t>Implementation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47152" y="2911298"/>
            <a:ext cx="2535971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Linear Structures +</a:t>
            </a:r>
          </a:p>
          <a:p>
            <a:pPr algn="ctr"/>
            <a:r>
              <a:rPr kumimoji="1" lang="en-US" altLang="zh-CN" sz="2400" dirty="0" smtClean="0"/>
              <a:t>Hashing</a:t>
            </a:r>
            <a:endParaRPr kumimoji="1"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52333" y="5631117"/>
            <a:ext cx="2619377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Challenge Question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0038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l="2689" b="4027"/>
          <a:stretch>
            <a:fillRect/>
          </a:stretch>
        </p:blipFill>
        <p:spPr>
          <a:xfrm>
            <a:off x="-88553" y="362410"/>
            <a:ext cx="9321055" cy="612863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C++ For Art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6836" y="736600"/>
            <a:ext cx="10409338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4099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77092"/>
            <a:ext cx="9440585" cy="6282872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John </a:t>
            </a:r>
            <a:r>
              <a:rPr lang="en-US" sz="4600" dirty="0" err="1" smtClean="0">
                <a:latin typeface="Calibri"/>
                <a:cs typeface="Calibri"/>
              </a:rPr>
              <a:t>Cena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452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End Montage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309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389387" y="1014968"/>
            <a:ext cx="4845610" cy="5632310"/>
          </a:xfrm>
          <a:prstGeom prst="roundRect">
            <a:avLst>
              <a:gd name="adj" fmla="val 9081"/>
            </a:avLst>
          </a:prstGeom>
          <a:solidFill>
            <a:srgbClr val="FFFFFF">
              <a:alpha val="88000"/>
            </a:srgbClr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Overview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320011" y="2005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3074453" y="1148601"/>
            <a:ext cx="3483827" cy="5262979"/>
          </a:xfrm>
          <a:prstGeom prst="rect">
            <a:avLst/>
          </a:prstGeom>
          <a:noFill/>
          <a:ln w="38100" cmpd="sng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/>
              <a:t>Functions 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Use </a:t>
            </a:r>
            <a:r>
              <a:rPr lang="en-US" altLang="zh-CN" sz="2400" b="1" dirty="0"/>
              <a:t>of Collections</a:t>
            </a:r>
          </a:p>
          <a:p>
            <a:r>
              <a:rPr lang="en-US" altLang="zh-CN" sz="2400" b="1" dirty="0"/>
              <a:t>Recursion</a:t>
            </a:r>
          </a:p>
          <a:p>
            <a:r>
              <a:rPr lang="en-US" altLang="zh-CN" sz="2400" b="1" dirty="0"/>
              <a:t>Recursive Exploration 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Big </a:t>
            </a:r>
            <a:r>
              <a:rPr lang="en-US" altLang="zh-CN" sz="2400" b="1" dirty="0"/>
              <a:t>O</a:t>
            </a:r>
          </a:p>
          <a:p>
            <a:r>
              <a:rPr lang="en-US" altLang="zh-CN" sz="2400" b="1" dirty="0"/>
              <a:t>Pointers</a:t>
            </a:r>
          </a:p>
          <a:p>
            <a:r>
              <a:rPr lang="en-US" altLang="zh-CN" sz="2400" b="1" dirty="0"/>
              <a:t>Classes and </a:t>
            </a:r>
            <a:r>
              <a:rPr lang="en-US" altLang="zh-CN" sz="2400" b="1" dirty="0" err="1"/>
              <a:t>Structs</a:t>
            </a:r>
            <a:endParaRPr lang="en-US" altLang="zh-CN" sz="2400" b="1" dirty="0"/>
          </a:p>
          <a:p>
            <a:r>
              <a:rPr lang="en-US" altLang="zh-CN" sz="2400" b="1" dirty="0"/>
              <a:t>Linked Lists</a:t>
            </a:r>
          </a:p>
          <a:p>
            <a:r>
              <a:rPr lang="en-US" altLang="zh-CN" sz="2400" b="1" dirty="0"/>
              <a:t>Hashing</a:t>
            </a:r>
          </a:p>
          <a:p>
            <a:r>
              <a:rPr lang="en-US" altLang="zh-CN" sz="2400" b="1" dirty="0"/>
              <a:t>Trees</a:t>
            </a:r>
          </a:p>
          <a:p>
            <a:r>
              <a:rPr lang="en-US" altLang="zh-CN" sz="2400" b="1" dirty="0" smtClean="0"/>
              <a:t>Under the Hood</a:t>
            </a:r>
          </a:p>
          <a:p>
            <a:r>
              <a:rPr lang="en-US" altLang="zh-CN" sz="2400" b="1" dirty="0" smtClean="0"/>
              <a:t>Binary Search Trees</a:t>
            </a:r>
            <a:endParaRPr lang="en-US" altLang="zh-CN" sz="2400" b="1" dirty="0"/>
          </a:p>
          <a:p>
            <a:r>
              <a:rPr lang="en-US" altLang="zh-CN" sz="2400" b="1" dirty="0" smtClean="0"/>
              <a:t>Graphs</a:t>
            </a:r>
          </a:p>
          <a:p>
            <a:r>
              <a:rPr lang="en-US" altLang="zh-CN" sz="2400" b="1" dirty="0" smtClean="0"/>
              <a:t>Graph Search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9452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1952"/>
            <a:ext cx="8805643" cy="5735908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Overview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2698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17574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="1" dirty="0">
                <a:solidFill>
                  <a:srgbClr val="0000FF"/>
                </a:solidFill>
              </a:rPr>
              <a:t>Learn how to model and solve complex problems with computers.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To that end: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Explore common abstractions for representing problems.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Harness recursion and understand how to think about problems recursively.</a:t>
            </a:r>
          </a:p>
          <a:p>
            <a:pPr marL="783372" lvl="1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Learn and analyze </a:t>
            </a:r>
            <a:r>
              <a:rPr lang="en-US" dirty="0"/>
              <a:t>different approaches for solving problems.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Goals for the Course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4338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http://www.boracayhills.com/Boracay%20Hills_sandcastle%20art_boracay_Philippi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537" y="-121920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manwiththemuckrake.files.wordpress.com/2007/10/sandcas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0871"/>
            <a:ext cx="5588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25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http://blogs.coventrytelegraph.net/passtheremote/Harry_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8495"/>
            <a:ext cx="9829800" cy="73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00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http://www.liangfok.com/blog/wp-content/uploads/2010/10/Stanley_Image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10519706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http://blog.btrax.com/wp-content/uploads/2010/04/678px-Page+brin_by_orig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88" y="1219200"/>
            <a:ext cx="5080254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884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8" name="Picture 4" descr="http://www.mauricahanson.com/Welcome-Mat-CT-H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99470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Why CS?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382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Practice Exam 2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84475" y="1745083"/>
            <a:ext cx="208079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/>
              <a:t>Short answer question</a:t>
            </a:r>
            <a:endParaRPr kumimoji="1"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5793" y="3036786"/>
            <a:ext cx="1727681" cy="5539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/>
              <a:t>R</a:t>
            </a:r>
            <a:r>
              <a:rPr kumimoji="1" lang="en-US" altLang="zh-CN" sz="3000" dirty="0" smtClean="0"/>
              <a:t>ecursion</a:t>
            </a:r>
            <a:endParaRPr kumimoji="1" lang="zh-CN" alt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603692" y="4113270"/>
            <a:ext cx="1039580" cy="5539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/>
              <a:t>Trees</a:t>
            </a:r>
            <a:endParaRPr kumimoji="1" lang="zh-CN" alt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5096364" y="4115566"/>
            <a:ext cx="107733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Graphs</a:t>
            </a:r>
            <a:endParaRPr kumimoji="1" lang="zh-CN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80049" y="1743980"/>
            <a:ext cx="2705397" cy="17081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500" dirty="0" smtClean="0"/>
              <a:t>Class </a:t>
            </a:r>
          </a:p>
          <a:p>
            <a:pPr algn="ctr"/>
            <a:r>
              <a:rPr kumimoji="1" lang="en-US" altLang="zh-CN" sz="3500" dirty="0" smtClean="0"/>
              <a:t>Implement-</a:t>
            </a:r>
          </a:p>
          <a:p>
            <a:pPr algn="ctr"/>
            <a:r>
              <a:rPr kumimoji="1" lang="en-US" altLang="zh-CN" sz="3500" dirty="0" err="1" smtClean="0"/>
              <a:t>ation</a:t>
            </a:r>
            <a:endParaRPr kumimoji="1" lang="zh-CN" altLang="en-US" sz="3500" dirty="0"/>
          </a:p>
        </p:txBody>
      </p:sp>
      <p:sp>
        <p:nvSpPr>
          <p:cNvPr id="11" name="TextBox 10"/>
          <p:cNvSpPr txBox="1"/>
          <p:nvPr/>
        </p:nvSpPr>
        <p:spPr>
          <a:xfrm>
            <a:off x="3052333" y="5631117"/>
            <a:ext cx="2619377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 smtClean="0"/>
              <a:t>Challenge Question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3733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Where </a:t>
            </a:r>
            <a:r>
              <a:rPr lang="en-US" sz="3600" smtClean="0"/>
              <a:t>to Next?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310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 48"/>
          <p:cNvSpPr>
            <a:spLocks noChangeShapeType="1"/>
          </p:cNvSpPr>
          <p:nvPr/>
        </p:nvSpPr>
        <p:spPr bwMode="auto">
          <a:xfrm>
            <a:off x="3133738" y="2217737"/>
            <a:ext cx="2747830" cy="16533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44" name="Rectangle 32"/>
          <p:cNvSpPr>
            <a:spLocks noChangeArrowheads="1"/>
          </p:cNvSpPr>
          <p:nvPr/>
        </p:nvSpPr>
        <p:spPr bwMode="auto">
          <a:xfrm>
            <a:off x="533400" y="1524000"/>
            <a:ext cx="2590800" cy="1219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 dirty="0"/>
              <a:t>CS </a:t>
            </a:r>
            <a:r>
              <a:rPr lang="en-US" sz="2400" dirty="0" smtClean="0"/>
              <a:t>106B</a:t>
            </a:r>
            <a:endParaRPr lang="en-US" sz="2400" dirty="0"/>
          </a:p>
          <a:p>
            <a:pPr algn="ctr"/>
            <a:r>
              <a:rPr lang="en-US" sz="1600" dirty="0"/>
              <a:t>Programming Abstractions</a:t>
            </a:r>
          </a:p>
          <a:p>
            <a:pPr algn="ctr"/>
            <a:endParaRPr lang="en-US" sz="1600" dirty="0"/>
          </a:p>
        </p:txBody>
      </p:sp>
      <p:sp>
        <p:nvSpPr>
          <p:cNvPr id="525356" name="Rectangle 44"/>
          <p:cNvSpPr>
            <a:spLocks noChangeArrowheads="1"/>
          </p:cNvSpPr>
          <p:nvPr/>
        </p:nvSpPr>
        <p:spPr bwMode="auto">
          <a:xfrm>
            <a:off x="533400" y="3276600"/>
            <a:ext cx="2590800" cy="1219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107</a:t>
            </a:r>
          </a:p>
          <a:p>
            <a:pPr algn="ctr"/>
            <a:r>
              <a:rPr lang="en-US" sz="1600"/>
              <a:t>Computer Organization</a:t>
            </a:r>
          </a:p>
          <a:p>
            <a:pPr algn="ctr"/>
            <a:r>
              <a:rPr lang="en-US" sz="1600"/>
              <a:t>and Systems</a:t>
            </a:r>
          </a:p>
        </p:txBody>
      </p:sp>
      <p:sp>
        <p:nvSpPr>
          <p:cNvPr id="525360" name="Line 48"/>
          <p:cNvSpPr>
            <a:spLocks noChangeShapeType="1"/>
          </p:cNvSpPr>
          <p:nvPr/>
        </p:nvSpPr>
        <p:spPr bwMode="auto">
          <a:xfrm>
            <a:off x="1828800" y="27432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64" name="Rectangle 52"/>
          <p:cNvSpPr>
            <a:spLocks noChangeArrowheads="1"/>
          </p:cNvSpPr>
          <p:nvPr/>
        </p:nvSpPr>
        <p:spPr bwMode="auto">
          <a:xfrm>
            <a:off x="533400" y="5029200"/>
            <a:ext cx="2590800" cy="1219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110</a:t>
            </a:r>
          </a:p>
          <a:p>
            <a:pPr algn="ctr"/>
            <a:r>
              <a:rPr lang="en-US" sz="1600"/>
              <a:t>Principles of</a:t>
            </a:r>
          </a:p>
          <a:p>
            <a:pPr algn="ctr"/>
            <a:r>
              <a:rPr lang="en-US" sz="1600"/>
              <a:t>Computer Systems</a:t>
            </a:r>
          </a:p>
        </p:txBody>
      </p:sp>
      <p:sp>
        <p:nvSpPr>
          <p:cNvPr id="525365" name="Line 53"/>
          <p:cNvSpPr>
            <a:spLocks noChangeShapeType="1"/>
          </p:cNvSpPr>
          <p:nvPr/>
        </p:nvSpPr>
        <p:spPr bwMode="auto">
          <a:xfrm>
            <a:off x="1828800" y="44958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67" name="Rectangle 55"/>
          <p:cNvSpPr>
            <a:spLocks noChangeArrowheads="1"/>
          </p:cNvSpPr>
          <p:nvPr/>
        </p:nvSpPr>
        <p:spPr bwMode="auto">
          <a:xfrm>
            <a:off x="6007100" y="1524000"/>
            <a:ext cx="2590800" cy="1219200"/>
          </a:xfrm>
          <a:prstGeom prst="rect">
            <a:avLst/>
          </a:prstGeom>
          <a:solidFill>
            <a:srgbClr val="33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103</a:t>
            </a:r>
          </a:p>
          <a:p>
            <a:pPr algn="ctr"/>
            <a:r>
              <a:rPr lang="en-US" sz="1600"/>
              <a:t>Mathematical Foundations</a:t>
            </a:r>
          </a:p>
          <a:p>
            <a:pPr algn="ctr"/>
            <a:r>
              <a:rPr lang="en-US" sz="1600"/>
              <a:t>of Computing</a:t>
            </a:r>
          </a:p>
        </p:txBody>
      </p:sp>
      <p:sp>
        <p:nvSpPr>
          <p:cNvPr id="525368" name="Rectangle 56"/>
          <p:cNvSpPr>
            <a:spLocks noChangeArrowheads="1"/>
          </p:cNvSpPr>
          <p:nvPr/>
        </p:nvSpPr>
        <p:spPr bwMode="auto">
          <a:xfrm>
            <a:off x="6007100" y="3276600"/>
            <a:ext cx="2590800" cy="1219200"/>
          </a:xfrm>
          <a:prstGeom prst="rect">
            <a:avLst/>
          </a:prstGeom>
          <a:solidFill>
            <a:srgbClr val="33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109</a:t>
            </a:r>
          </a:p>
          <a:p>
            <a:pPr algn="ctr"/>
            <a:r>
              <a:rPr lang="en-US" sz="1600"/>
              <a:t>Introduction to Probability</a:t>
            </a:r>
          </a:p>
          <a:p>
            <a:pPr algn="ctr"/>
            <a:r>
              <a:rPr lang="en-US" sz="1600"/>
              <a:t>for Computer Scientists</a:t>
            </a:r>
          </a:p>
        </p:txBody>
      </p:sp>
      <p:sp>
        <p:nvSpPr>
          <p:cNvPr id="525369" name="Line 57"/>
          <p:cNvSpPr>
            <a:spLocks noChangeShapeType="1"/>
          </p:cNvSpPr>
          <p:nvPr/>
        </p:nvSpPr>
        <p:spPr bwMode="auto">
          <a:xfrm>
            <a:off x="7302500" y="27432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70" name="Rectangle 58"/>
          <p:cNvSpPr>
            <a:spLocks noChangeArrowheads="1"/>
          </p:cNvSpPr>
          <p:nvPr/>
        </p:nvSpPr>
        <p:spPr bwMode="auto">
          <a:xfrm>
            <a:off x="6007100" y="5029200"/>
            <a:ext cx="2590800" cy="1219200"/>
          </a:xfrm>
          <a:prstGeom prst="rect">
            <a:avLst/>
          </a:prstGeom>
          <a:solidFill>
            <a:srgbClr val="33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161</a:t>
            </a:r>
          </a:p>
          <a:p>
            <a:pPr algn="ctr"/>
            <a:r>
              <a:rPr lang="en-US" sz="1600"/>
              <a:t>Design and Analysis</a:t>
            </a:r>
          </a:p>
          <a:p>
            <a:pPr algn="ctr"/>
            <a:r>
              <a:rPr lang="en-US" sz="1600"/>
              <a:t>of Algorithms</a:t>
            </a:r>
          </a:p>
        </p:txBody>
      </p:sp>
      <p:sp>
        <p:nvSpPr>
          <p:cNvPr id="525371" name="Line 59"/>
          <p:cNvSpPr>
            <a:spLocks noChangeShapeType="1"/>
          </p:cNvSpPr>
          <p:nvPr/>
        </p:nvSpPr>
        <p:spPr bwMode="auto">
          <a:xfrm>
            <a:off x="7302500" y="44958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5381" name="Group 69"/>
          <p:cNvGrpSpPr>
            <a:grpSpLocks/>
          </p:cNvGrpSpPr>
          <p:nvPr/>
        </p:nvGrpSpPr>
        <p:grpSpPr bwMode="auto">
          <a:xfrm>
            <a:off x="3652838" y="2970213"/>
            <a:ext cx="1831975" cy="1828800"/>
            <a:chOff x="2301" y="1871"/>
            <a:chExt cx="1154" cy="1152"/>
          </a:xfrm>
        </p:grpSpPr>
        <p:sp>
          <p:nvSpPr>
            <p:cNvPr id="525382" name="Oval 70"/>
            <p:cNvSpPr>
              <a:spLocks noChangeArrowheads="1"/>
            </p:cNvSpPr>
            <p:nvPr/>
          </p:nvSpPr>
          <p:spPr bwMode="auto">
            <a:xfrm rot="-5400000">
              <a:off x="2307" y="1869"/>
              <a:ext cx="1145" cy="1151"/>
            </a:xfrm>
            <a:prstGeom prst="ellipse">
              <a:avLst/>
            </a:prstGeom>
            <a:solidFill>
              <a:srgbClr val="33FF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3" name="Arc 71"/>
            <p:cNvSpPr>
              <a:spLocks/>
            </p:cNvSpPr>
            <p:nvPr/>
          </p:nvSpPr>
          <p:spPr bwMode="auto">
            <a:xfrm rot="-5400000" flipH="1" flipV="1">
              <a:off x="2742" y="2007"/>
              <a:ext cx="567" cy="2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020"/>
                <a:gd name="T2" fmla="*/ 43195 w 43200"/>
                <a:gd name="T3" fmla="*/ 22020 h 22020"/>
                <a:gd name="T4" fmla="*/ 21600 w 43200"/>
                <a:gd name="T5" fmla="*/ 21600 h 2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02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</a:path>
                <a:path w="43200" h="2202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4" name="Arc 72"/>
            <p:cNvSpPr>
              <a:spLocks/>
            </p:cNvSpPr>
            <p:nvPr/>
          </p:nvSpPr>
          <p:spPr bwMode="auto">
            <a:xfrm rot="16200000" flipH="1">
              <a:off x="2023" y="2153"/>
              <a:ext cx="1148" cy="59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020"/>
                <a:gd name="T2" fmla="*/ 43195 w 43200"/>
                <a:gd name="T3" fmla="*/ 22020 h 22020"/>
                <a:gd name="T4" fmla="*/ 21600 w 43200"/>
                <a:gd name="T5" fmla="*/ 21600 h 2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02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</a:path>
                <a:path w="43200" h="2202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5" name="Arc 73"/>
            <p:cNvSpPr>
              <a:spLocks/>
            </p:cNvSpPr>
            <p:nvPr/>
          </p:nvSpPr>
          <p:spPr bwMode="auto">
            <a:xfrm rot="16200000" flipH="1">
              <a:off x="2459" y="2569"/>
              <a:ext cx="574" cy="30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910"/>
                <a:gd name="T2" fmla="*/ 43160 w 43200"/>
                <a:gd name="T3" fmla="*/ 22910 h 22910"/>
                <a:gd name="T4" fmla="*/ 21600 w 43200"/>
                <a:gd name="T5" fmla="*/ 21600 h 2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91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2036"/>
                    <a:pt x="43186" y="22473"/>
                    <a:pt x="43160" y="22910"/>
                  </a:cubicBezTo>
                </a:path>
                <a:path w="43200" h="2291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2036"/>
                    <a:pt x="43186" y="22473"/>
                    <a:pt x="43160" y="2291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33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6" name="Rectangle 74"/>
            <p:cNvSpPr>
              <a:spLocks noChangeArrowheads="1"/>
            </p:cNvSpPr>
            <p:nvPr/>
          </p:nvSpPr>
          <p:spPr bwMode="auto">
            <a:xfrm rot="-5400000">
              <a:off x="2647" y="2699"/>
              <a:ext cx="473" cy="65"/>
            </a:xfrm>
            <a:prstGeom prst="rect">
              <a:avLst/>
            </a:prstGeom>
            <a:solidFill>
              <a:srgbClr val="33FF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7" name="Rectangle 75"/>
            <p:cNvSpPr>
              <a:spLocks noChangeArrowheads="1"/>
            </p:cNvSpPr>
            <p:nvPr/>
          </p:nvSpPr>
          <p:spPr bwMode="auto">
            <a:xfrm>
              <a:off x="2849" y="1880"/>
              <a:ext cx="55" cy="544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8" name="Oval 76"/>
            <p:cNvSpPr>
              <a:spLocks noChangeArrowheads="1"/>
            </p:cNvSpPr>
            <p:nvPr/>
          </p:nvSpPr>
          <p:spPr bwMode="auto">
            <a:xfrm rot="-5400000">
              <a:off x="2842" y="2107"/>
              <a:ext cx="78" cy="78"/>
            </a:xfrm>
            <a:prstGeom prst="ellipse">
              <a:avLst/>
            </a:prstGeom>
            <a:solidFill>
              <a:srgbClr val="33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9" name="Oval 77"/>
            <p:cNvSpPr>
              <a:spLocks noChangeArrowheads="1"/>
            </p:cNvSpPr>
            <p:nvPr/>
          </p:nvSpPr>
          <p:spPr bwMode="auto">
            <a:xfrm rot="-5400000">
              <a:off x="2843" y="2689"/>
              <a:ext cx="78" cy="7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90" name="Oval 78"/>
            <p:cNvSpPr>
              <a:spLocks noChangeArrowheads="1"/>
            </p:cNvSpPr>
            <p:nvPr/>
          </p:nvSpPr>
          <p:spPr bwMode="auto">
            <a:xfrm rot="-5400000">
              <a:off x="2307" y="1869"/>
              <a:ext cx="1145" cy="1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 Core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681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 48"/>
          <p:cNvSpPr>
            <a:spLocks noChangeShapeType="1"/>
          </p:cNvSpPr>
          <p:nvPr/>
        </p:nvSpPr>
        <p:spPr bwMode="auto">
          <a:xfrm>
            <a:off x="3133738" y="2217737"/>
            <a:ext cx="2747830" cy="16533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44" name="Rectangle 32"/>
          <p:cNvSpPr>
            <a:spLocks noChangeArrowheads="1"/>
          </p:cNvSpPr>
          <p:nvPr/>
        </p:nvSpPr>
        <p:spPr bwMode="auto">
          <a:xfrm>
            <a:off x="533400" y="1524000"/>
            <a:ext cx="2590800" cy="1219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 dirty="0"/>
              <a:t>CS </a:t>
            </a:r>
            <a:r>
              <a:rPr lang="en-US" sz="2400" dirty="0" smtClean="0"/>
              <a:t>106B</a:t>
            </a:r>
            <a:endParaRPr lang="en-US" sz="2400" dirty="0"/>
          </a:p>
          <a:p>
            <a:pPr algn="ctr"/>
            <a:r>
              <a:rPr lang="en-US" sz="1600" dirty="0"/>
              <a:t>Programming Abstractions</a:t>
            </a:r>
          </a:p>
          <a:p>
            <a:pPr algn="ctr"/>
            <a:endParaRPr lang="en-US" sz="1600" dirty="0"/>
          </a:p>
        </p:txBody>
      </p:sp>
      <p:sp>
        <p:nvSpPr>
          <p:cNvPr id="525356" name="Rectangle 44"/>
          <p:cNvSpPr>
            <a:spLocks noChangeArrowheads="1"/>
          </p:cNvSpPr>
          <p:nvPr/>
        </p:nvSpPr>
        <p:spPr bwMode="auto">
          <a:xfrm>
            <a:off x="533400" y="3276600"/>
            <a:ext cx="2590800" cy="1219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107</a:t>
            </a:r>
          </a:p>
          <a:p>
            <a:pPr algn="ctr"/>
            <a:r>
              <a:rPr lang="en-US" sz="1600"/>
              <a:t>Computer Organization</a:t>
            </a:r>
          </a:p>
          <a:p>
            <a:pPr algn="ctr"/>
            <a:r>
              <a:rPr lang="en-US" sz="1600"/>
              <a:t>and Systems</a:t>
            </a:r>
          </a:p>
        </p:txBody>
      </p:sp>
      <p:sp>
        <p:nvSpPr>
          <p:cNvPr id="525360" name="Line 48"/>
          <p:cNvSpPr>
            <a:spLocks noChangeShapeType="1"/>
          </p:cNvSpPr>
          <p:nvPr/>
        </p:nvSpPr>
        <p:spPr bwMode="auto">
          <a:xfrm>
            <a:off x="1828800" y="27432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64" name="Rectangle 52"/>
          <p:cNvSpPr>
            <a:spLocks noChangeArrowheads="1"/>
          </p:cNvSpPr>
          <p:nvPr/>
        </p:nvSpPr>
        <p:spPr bwMode="auto">
          <a:xfrm>
            <a:off x="533400" y="5029200"/>
            <a:ext cx="2590800" cy="1219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110</a:t>
            </a:r>
          </a:p>
          <a:p>
            <a:pPr algn="ctr"/>
            <a:r>
              <a:rPr lang="en-US" sz="1600"/>
              <a:t>Principles of</a:t>
            </a:r>
          </a:p>
          <a:p>
            <a:pPr algn="ctr"/>
            <a:r>
              <a:rPr lang="en-US" sz="1600"/>
              <a:t>Computer Systems</a:t>
            </a:r>
          </a:p>
        </p:txBody>
      </p:sp>
      <p:sp>
        <p:nvSpPr>
          <p:cNvPr id="525365" name="Line 53"/>
          <p:cNvSpPr>
            <a:spLocks noChangeShapeType="1"/>
          </p:cNvSpPr>
          <p:nvPr/>
        </p:nvSpPr>
        <p:spPr bwMode="auto">
          <a:xfrm>
            <a:off x="1828800" y="44958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67" name="Rectangle 55"/>
          <p:cNvSpPr>
            <a:spLocks noChangeArrowheads="1"/>
          </p:cNvSpPr>
          <p:nvPr/>
        </p:nvSpPr>
        <p:spPr bwMode="auto">
          <a:xfrm>
            <a:off x="6007100" y="1524000"/>
            <a:ext cx="2590800" cy="1219200"/>
          </a:xfrm>
          <a:prstGeom prst="rect">
            <a:avLst/>
          </a:prstGeom>
          <a:solidFill>
            <a:srgbClr val="33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103</a:t>
            </a:r>
          </a:p>
          <a:p>
            <a:pPr algn="ctr"/>
            <a:r>
              <a:rPr lang="en-US" sz="1600"/>
              <a:t>Mathematical Foundations</a:t>
            </a:r>
          </a:p>
          <a:p>
            <a:pPr algn="ctr"/>
            <a:r>
              <a:rPr lang="en-US" sz="1600"/>
              <a:t>of Computing</a:t>
            </a:r>
          </a:p>
        </p:txBody>
      </p:sp>
      <p:sp>
        <p:nvSpPr>
          <p:cNvPr id="525368" name="Rectangle 56"/>
          <p:cNvSpPr>
            <a:spLocks noChangeArrowheads="1"/>
          </p:cNvSpPr>
          <p:nvPr/>
        </p:nvSpPr>
        <p:spPr bwMode="auto">
          <a:xfrm>
            <a:off x="6007100" y="3276600"/>
            <a:ext cx="2590800" cy="1219200"/>
          </a:xfrm>
          <a:prstGeom prst="rect">
            <a:avLst/>
          </a:prstGeom>
          <a:solidFill>
            <a:srgbClr val="33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109</a:t>
            </a:r>
          </a:p>
          <a:p>
            <a:pPr algn="ctr"/>
            <a:r>
              <a:rPr lang="en-US" sz="1600"/>
              <a:t>Introduction to Probability</a:t>
            </a:r>
          </a:p>
          <a:p>
            <a:pPr algn="ctr"/>
            <a:r>
              <a:rPr lang="en-US" sz="1600"/>
              <a:t>for Computer Scientists</a:t>
            </a:r>
          </a:p>
        </p:txBody>
      </p:sp>
      <p:sp>
        <p:nvSpPr>
          <p:cNvPr id="525369" name="Line 57"/>
          <p:cNvSpPr>
            <a:spLocks noChangeShapeType="1"/>
          </p:cNvSpPr>
          <p:nvPr/>
        </p:nvSpPr>
        <p:spPr bwMode="auto">
          <a:xfrm>
            <a:off x="7302500" y="27432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70" name="Rectangle 58"/>
          <p:cNvSpPr>
            <a:spLocks noChangeArrowheads="1"/>
          </p:cNvSpPr>
          <p:nvPr/>
        </p:nvSpPr>
        <p:spPr bwMode="auto">
          <a:xfrm>
            <a:off x="6007100" y="5029200"/>
            <a:ext cx="2590800" cy="1219200"/>
          </a:xfrm>
          <a:prstGeom prst="rect">
            <a:avLst/>
          </a:prstGeom>
          <a:solidFill>
            <a:srgbClr val="33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161</a:t>
            </a:r>
          </a:p>
          <a:p>
            <a:pPr algn="ctr"/>
            <a:r>
              <a:rPr lang="en-US" sz="1600"/>
              <a:t>Design and Analysis</a:t>
            </a:r>
          </a:p>
          <a:p>
            <a:pPr algn="ctr"/>
            <a:r>
              <a:rPr lang="en-US" sz="1600"/>
              <a:t>of Algorithms</a:t>
            </a:r>
          </a:p>
        </p:txBody>
      </p:sp>
      <p:sp>
        <p:nvSpPr>
          <p:cNvPr id="525371" name="Line 59"/>
          <p:cNvSpPr>
            <a:spLocks noChangeShapeType="1"/>
          </p:cNvSpPr>
          <p:nvPr/>
        </p:nvSpPr>
        <p:spPr bwMode="auto">
          <a:xfrm>
            <a:off x="7302500" y="44958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5381" name="Group 69"/>
          <p:cNvGrpSpPr>
            <a:grpSpLocks/>
          </p:cNvGrpSpPr>
          <p:nvPr/>
        </p:nvGrpSpPr>
        <p:grpSpPr bwMode="auto">
          <a:xfrm>
            <a:off x="3652838" y="2970213"/>
            <a:ext cx="1831975" cy="1828800"/>
            <a:chOff x="2301" y="1871"/>
            <a:chExt cx="1154" cy="1152"/>
          </a:xfrm>
        </p:grpSpPr>
        <p:sp>
          <p:nvSpPr>
            <p:cNvPr id="525382" name="Oval 70"/>
            <p:cNvSpPr>
              <a:spLocks noChangeArrowheads="1"/>
            </p:cNvSpPr>
            <p:nvPr/>
          </p:nvSpPr>
          <p:spPr bwMode="auto">
            <a:xfrm rot="-5400000">
              <a:off x="2307" y="1869"/>
              <a:ext cx="1145" cy="1151"/>
            </a:xfrm>
            <a:prstGeom prst="ellipse">
              <a:avLst/>
            </a:prstGeom>
            <a:solidFill>
              <a:srgbClr val="33FF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3" name="Arc 71"/>
            <p:cNvSpPr>
              <a:spLocks/>
            </p:cNvSpPr>
            <p:nvPr/>
          </p:nvSpPr>
          <p:spPr bwMode="auto">
            <a:xfrm rot="-5400000" flipH="1" flipV="1">
              <a:off x="2742" y="2007"/>
              <a:ext cx="567" cy="2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020"/>
                <a:gd name="T2" fmla="*/ 43195 w 43200"/>
                <a:gd name="T3" fmla="*/ 22020 h 22020"/>
                <a:gd name="T4" fmla="*/ 21600 w 43200"/>
                <a:gd name="T5" fmla="*/ 21600 h 2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02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</a:path>
                <a:path w="43200" h="2202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4" name="Arc 72"/>
            <p:cNvSpPr>
              <a:spLocks/>
            </p:cNvSpPr>
            <p:nvPr/>
          </p:nvSpPr>
          <p:spPr bwMode="auto">
            <a:xfrm rot="16200000" flipH="1">
              <a:off x="2023" y="2153"/>
              <a:ext cx="1148" cy="59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020"/>
                <a:gd name="T2" fmla="*/ 43195 w 43200"/>
                <a:gd name="T3" fmla="*/ 22020 h 22020"/>
                <a:gd name="T4" fmla="*/ 21600 w 43200"/>
                <a:gd name="T5" fmla="*/ 21600 h 2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02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</a:path>
                <a:path w="43200" h="2202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5" name="Arc 73"/>
            <p:cNvSpPr>
              <a:spLocks/>
            </p:cNvSpPr>
            <p:nvPr/>
          </p:nvSpPr>
          <p:spPr bwMode="auto">
            <a:xfrm rot="16200000" flipH="1">
              <a:off x="2459" y="2569"/>
              <a:ext cx="574" cy="30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910"/>
                <a:gd name="T2" fmla="*/ 43160 w 43200"/>
                <a:gd name="T3" fmla="*/ 22910 h 22910"/>
                <a:gd name="T4" fmla="*/ 21600 w 43200"/>
                <a:gd name="T5" fmla="*/ 21600 h 2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91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2036"/>
                    <a:pt x="43186" y="22473"/>
                    <a:pt x="43160" y="22910"/>
                  </a:cubicBezTo>
                </a:path>
                <a:path w="43200" h="2291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2036"/>
                    <a:pt x="43186" y="22473"/>
                    <a:pt x="43160" y="2291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33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6" name="Rectangle 74"/>
            <p:cNvSpPr>
              <a:spLocks noChangeArrowheads="1"/>
            </p:cNvSpPr>
            <p:nvPr/>
          </p:nvSpPr>
          <p:spPr bwMode="auto">
            <a:xfrm rot="-5400000">
              <a:off x="2647" y="2699"/>
              <a:ext cx="473" cy="65"/>
            </a:xfrm>
            <a:prstGeom prst="rect">
              <a:avLst/>
            </a:prstGeom>
            <a:solidFill>
              <a:srgbClr val="33FF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7" name="Rectangle 75"/>
            <p:cNvSpPr>
              <a:spLocks noChangeArrowheads="1"/>
            </p:cNvSpPr>
            <p:nvPr/>
          </p:nvSpPr>
          <p:spPr bwMode="auto">
            <a:xfrm>
              <a:off x="2849" y="1880"/>
              <a:ext cx="55" cy="544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8" name="Oval 76"/>
            <p:cNvSpPr>
              <a:spLocks noChangeArrowheads="1"/>
            </p:cNvSpPr>
            <p:nvPr/>
          </p:nvSpPr>
          <p:spPr bwMode="auto">
            <a:xfrm rot="-5400000">
              <a:off x="2842" y="2107"/>
              <a:ext cx="78" cy="78"/>
            </a:xfrm>
            <a:prstGeom prst="ellipse">
              <a:avLst/>
            </a:prstGeom>
            <a:solidFill>
              <a:srgbClr val="33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9" name="Oval 77"/>
            <p:cNvSpPr>
              <a:spLocks noChangeArrowheads="1"/>
            </p:cNvSpPr>
            <p:nvPr/>
          </p:nvSpPr>
          <p:spPr bwMode="auto">
            <a:xfrm rot="-5400000">
              <a:off x="2843" y="2689"/>
              <a:ext cx="78" cy="7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90" name="Oval 78"/>
            <p:cNvSpPr>
              <a:spLocks noChangeArrowheads="1"/>
            </p:cNvSpPr>
            <p:nvPr/>
          </p:nvSpPr>
          <p:spPr bwMode="auto">
            <a:xfrm rot="-5400000">
              <a:off x="2307" y="1869"/>
              <a:ext cx="1145" cy="1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 Core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736" y="788104"/>
            <a:ext cx="1161732" cy="125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 48"/>
          <p:cNvSpPr>
            <a:spLocks noChangeShapeType="1"/>
          </p:cNvSpPr>
          <p:nvPr/>
        </p:nvSpPr>
        <p:spPr bwMode="auto">
          <a:xfrm>
            <a:off x="3133738" y="2217737"/>
            <a:ext cx="2747830" cy="16533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44" name="Rectangle 32"/>
          <p:cNvSpPr>
            <a:spLocks noChangeArrowheads="1"/>
          </p:cNvSpPr>
          <p:nvPr/>
        </p:nvSpPr>
        <p:spPr bwMode="auto">
          <a:xfrm>
            <a:off x="533400" y="1524000"/>
            <a:ext cx="2590800" cy="1219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 dirty="0"/>
              <a:t>CS </a:t>
            </a:r>
            <a:r>
              <a:rPr lang="en-US" sz="2400" dirty="0" smtClean="0"/>
              <a:t>106B</a:t>
            </a:r>
            <a:endParaRPr lang="en-US" sz="2400" dirty="0"/>
          </a:p>
          <a:p>
            <a:pPr algn="ctr"/>
            <a:r>
              <a:rPr lang="en-US" sz="1600" dirty="0"/>
              <a:t>Programming Abstractions</a:t>
            </a:r>
          </a:p>
          <a:p>
            <a:pPr algn="ctr"/>
            <a:endParaRPr lang="en-US" sz="1600" dirty="0"/>
          </a:p>
        </p:txBody>
      </p:sp>
      <p:sp>
        <p:nvSpPr>
          <p:cNvPr id="525356" name="Rectangle 44"/>
          <p:cNvSpPr>
            <a:spLocks noChangeArrowheads="1"/>
          </p:cNvSpPr>
          <p:nvPr/>
        </p:nvSpPr>
        <p:spPr bwMode="auto">
          <a:xfrm>
            <a:off x="533400" y="3276600"/>
            <a:ext cx="2590800" cy="1219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107</a:t>
            </a:r>
          </a:p>
          <a:p>
            <a:pPr algn="ctr"/>
            <a:r>
              <a:rPr lang="en-US" sz="1600"/>
              <a:t>Computer Organization</a:t>
            </a:r>
          </a:p>
          <a:p>
            <a:pPr algn="ctr"/>
            <a:r>
              <a:rPr lang="en-US" sz="1600"/>
              <a:t>and Systems</a:t>
            </a:r>
          </a:p>
        </p:txBody>
      </p:sp>
      <p:sp>
        <p:nvSpPr>
          <p:cNvPr id="525360" name="Line 48"/>
          <p:cNvSpPr>
            <a:spLocks noChangeShapeType="1"/>
          </p:cNvSpPr>
          <p:nvPr/>
        </p:nvSpPr>
        <p:spPr bwMode="auto">
          <a:xfrm>
            <a:off x="1828800" y="27432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64" name="Rectangle 52"/>
          <p:cNvSpPr>
            <a:spLocks noChangeArrowheads="1"/>
          </p:cNvSpPr>
          <p:nvPr/>
        </p:nvSpPr>
        <p:spPr bwMode="auto">
          <a:xfrm>
            <a:off x="533400" y="5029200"/>
            <a:ext cx="2590800" cy="1219200"/>
          </a:xfrm>
          <a:prstGeom prst="rect">
            <a:avLst/>
          </a:prstGeom>
          <a:solidFill>
            <a:srgbClr val="FF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110</a:t>
            </a:r>
          </a:p>
          <a:p>
            <a:pPr algn="ctr"/>
            <a:r>
              <a:rPr lang="en-US" sz="1600"/>
              <a:t>Principles of</a:t>
            </a:r>
          </a:p>
          <a:p>
            <a:pPr algn="ctr"/>
            <a:r>
              <a:rPr lang="en-US" sz="1600"/>
              <a:t>Computer Systems</a:t>
            </a:r>
          </a:p>
        </p:txBody>
      </p:sp>
      <p:sp>
        <p:nvSpPr>
          <p:cNvPr id="525365" name="Line 53"/>
          <p:cNvSpPr>
            <a:spLocks noChangeShapeType="1"/>
          </p:cNvSpPr>
          <p:nvPr/>
        </p:nvSpPr>
        <p:spPr bwMode="auto">
          <a:xfrm>
            <a:off x="1828800" y="44958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67" name="Rectangle 55"/>
          <p:cNvSpPr>
            <a:spLocks noChangeArrowheads="1"/>
          </p:cNvSpPr>
          <p:nvPr/>
        </p:nvSpPr>
        <p:spPr bwMode="auto">
          <a:xfrm>
            <a:off x="6007100" y="1524000"/>
            <a:ext cx="2590800" cy="1219200"/>
          </a:xfrm>
          <a:prstGeom prst="rect">
            <a:avLst/>
          </a:prstGeom>
          <a:solidFill>
            <a:srgbClr val="33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103</a:t>
            </a:r>
          </a:p>
          <a:p>
            <a:pPr algn="ctr"/>
            <a:r>
              <a:rPr lang="en-US" sz="1600"/>
              <a:t>Mathematical Foundations</a:t>
            </a:r>
          </a:p>
          <a:p>
            <a:pPr algn="ctr"/>
            <a:r>
              <a:rPr lang="en-US" sz="1600"/>
              <a:t>of Computing</a:t>
            </a:r>
          </a:p>
        </p:txBody>
      </p:sp>
      <p:sp>
        <p:nvSpPr>
          <p:cNvPr id="525368" name="Rectangle 56"/>
          <p:cNvSpPr>
            <a:spLocks noChangeArrowheads="1"/>
          </p:cNvSpPr>
          <p:nvPr/>
        </p:nvSpPr>
        <p:spPr bwMode="auto">
          <a:xfrm>
            <a:off x="6007100" y="3276600"/>
            <a:ext cx="2590800" cy="1219200"/>
          </a:xfrm>
          <a:prstGeom prst="rect">
            <a:avLst/>
          </a:prstGeom>
          <a:solidFill>
            <a:srgbClr val="33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109</a:t>
            </a:r>
          </a:p>
          <a:p>
            <a:pPr algn="ctr"/>
            <a:r>
              <a:rPr lang="en-US" sz="1600"/>
              <a:t>Introduction to Probability</a:t>
            </a:r>
          </a:p>
          <a:p>
            <a:pPr algn="ctr"/>
            <a:r>
              <a:rPr lang="en-US" sz="1600"/>
              <a:t>for Computer Scientists</a:t>
            </a:r>
          </a:p>
        </p:txBody>
      </p:sp>
      <p:sp>
        <p:nvSpPr>
          <p:cNvPr id="525369" name="Line 57"/>
          <p:cNvSpPr>
            <a:spLocks noChangeShapeType="1"/>
          </p:cNvSpPr>
          <p:nvPr/>
        </p:nvSpPr>
        <p:spPr bwMode="auto">
          <a:xfrm>
            <a:off x="7302500" y="27432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370" name="Rectangle 58"/>
          <p:cNvSpPr>
            <a:spLocks noChangeArrowheads="1"/>
          </p:cNvSpPr>
          <p:nvPr/>
        </p:nvSpPr>
        <p:spPr bwMode="auto">
          <a:xfrm>
            <a:off x="6007100" y="5029200"/>
            <a:ext cx="2590800" cy="1219200"/>
          </a:xfrm>
          <a:prstGeom prst="rect">
            <a:avLst/>
          </a:prstGeom>
          <a:solidFill>
            <a:srgbClr val="33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spcAft>
                <a:spcPct val="30000"/>
              </a:spcAft>
            </a:pPr>
            <a:r>
              <a:rPr lang="en-US" sz="2400"/>
              <a:t>CS 161</a:t>
            </a:r>
          </a:p>
          <a:p>
            <a:pPr algn="ctr"/>
            <a:r>
              <a:rPr lang="en-US" sz="1600"/>
              <a:t>Design and Analysis</a:t>
            </a:r>
          </a:p>
          <a:p>
            <a:pPr algn="ctr"/>
            <a:r>
              <a:rPr lang="en-US" sz="1600"/>
              <a:t>of Algorithms</a:t>
            </a:r>
          </a:p>
        </p:txBody>
      </p:sp>
      <p:sp>
        <p:nvSpPr>
          <p:cNvPr id="525371" name="Line 59"/>
          <p:cNvSpPr>
            <a:spLocks noChangeShapeType="1"/>
          </p:cNvSpPr>
          <p:nvPr/>
        </p:nvSpPr>
        <p:spPr bwMode="auto">
          <a:xfrm>
            <a:off x="7302500" y="4495800"/>
            <a:ext cx="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5381" name="Group 69"/>
          <p:cNvGrpSpPr>
            <a:grpSpLocks/>
          </p:cNvGrpSpPr>
          <p:nvPr/>
        </p:nvGrpSpPr>
        <p:grpSpPr bwMode="auto">
          <a:xfrm>
            <a:off x="3652838" y="2970213"/>
            <a:ext cx="1831975" cy="1828800"/>
            <a:chOff x="2301" y="1871"/>
            <a:chExt cx="1154" cy="1152"/>
          </a:xfrm>
        </p:grpSpPr>
        <p:sp>
          <p:nvSpPr>
            <p:cNvPr id="525382" name="Oval 70"/>
            <p:cNvSpPr>
              <a:spLocks noChangeArrowheads="1"/>
            </p:cNvSpPr>
            <p:nvPr/>
          </p:nvSpPr>
          <p:spPr bwMode="auto">
            <a:xfrm rot="-5400000">
              <a:off x="2307" y="1869"/>
              <a:ext cx="1145" cy="1151"/>
            </a:xfrm>
            <a:prstGeom prst="ellipse">
              <a:avLst/>
            </a:prstGeom>
            <a:solidFill>
              <a:srgbClr val="33FF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3" name="Arc 71"/>
            <p:cNvSpPr>
              <a:spLocks/>
            </p:cNvSpPr>
            <p:nvPr/>
          </p:nvSpPr>
          <p:spPr bwMode="auto">
            <a:xfrm rot="-5400000" flipH="1" flipV="1">
              <a:off x="2742" y="2007"/>
              <a:ext cx="567" cy="2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020"/>
                <a:gd name="T2" fmla="*/ 43195 w 43200"/>
                <a:gd name="T3" fmla="*/ 22020 h 22020"/>
                <a:gd name="T4" fmla="*/ 21600 w 43200"/>
                <a:gd name="T5" fmla="*/ 21600 h 2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02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</a:path>
                <a:path w="43200" h="2202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4" name="Arc 72"/>
            <p:cNvSpPr>
              <a:spLocks/>
            </p:cNvSpPr>
            <p:nvPr/>
          </p:nvSpPr>
          <p:spPr bwMode="auto">
            <a:xfrm rot="16200000" flipH="1">
              <a:off x="2023" y="2153"/>
              <a:ext cx="1148" cy="59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020"/>
                <a:gd name="T2" fmla="*/ 43195 w 43200"/>
                <a:gd name="T3" fmla="*/ 22020 h 22020"/>
                <a:gd name="T4" fmla="*/ 21600 w 43200"/>
                <a:gd name="T5" fmla="*/ 21600 h 2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02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</a:path>
                <a:path w="43200" h="2202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5" name="Arc 73"/>
            <p:cNvSpPr>
              <a:spLocks/>
            </p:cNvSpPr>
            <p:nvPr/>
          </p:nvSpPr>
          <p:spPr bwMode="auto">
            <a:xfrm rot="16200000" flipH="1">
              <a:off x="2459" y="2569"/>
              <a:ext cx="574" cy="30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910"/>
                <a:gd name="T2" fmla="*/ 43160 w 43200"/>
                <a:gd name="T3" fmla="*/ 22910 h 22910"/>
                <a:gd name="T4" fmla="*/ 21600 w 43200"/>
                <a:gd name="T5" fmla="*/ 21600 h 2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91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2036"/>
                    <a:pt x="43186" y="22473"/>
                    <a:pt x="43160" y="22910"/>
                  </a:cubicBezTo>
                </a:path>
                <a:path w="43200" h="2291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2036"/>
                    <a:pt x="43186" y="22473"/>
                    <a:pt x="43160" y="2291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33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6" name="Rectangle 74"/>
            <p:cNvSpPr>
              <a:spLocks noChangeArrowheads="1"/>
            </p:cNvSpPr>
            <p:nvPr/>
          </p:nvSpPr>
          <p:spPr bwMode="auto">
            <a:xfrm rot="-5400000">
              <a:off x="2647" y="2699"/>
              <a:ext cx="473" cy="65"/>
            </a:xfrm>
            <a:prstGeom prst="rect">
              <a:avLst/>
            </a:prstGeom>
            <a:solidFill>
              <a:srgbClr val="33FF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7" name="Rectangle 75"/>
            <p:cNvSpPr>
              <a:spLocks noChangeArrowheads="1"/>
            </p:cNvSpPr>
            <p:nvPr/>
          </p:nvSpPr>
          <p:spPr bwMode="auto">
            <a:xfrm>
              <a:off x="2849" y="1880"/>
              <a:ext cx="55" cy="544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8" name="Oval 76"/>
            <p:cNvSpPr>
              <a:spLocks noChangeArrowheads="1"/>
            </p:cNvSpPr>
            <p:nvPr/>
          </p:nvSpPr>
          <p:spPr bwMode="auto">
            <a:xfrm rot="-5400000">
              <a:off x="2842" y="2107"/>
              <a:ext cx="78" cy="78"/>
            </a:xfrm>
            <a:prstGeom prst="ellipse">
              <a:avLst/>
            </a:prstGeom>
            <a:solidFill>
              <a:srgbClr val="33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89" name="Oval 77"/>
            <p:cNvSpPr>
              <a:spLocks noChangeArrowheads="1"/>
            </p:cNvSpPr>
            <p:nvPr/>
          </p:nvSpPr>
          <p:spPr bwMode="auto">
            <a:xfrm rot="-5400000">
              <a:off x="2843" y="2689"/>
              <a:ext cx="78" cy="7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390" name="Oval 78"/>
            <p:cNvSpPr>
              <a:spLocks noChangeArrowheads="1"/>
            </p:cNvSpPr>
            <p:nvPr/>
          </p:nvSpPr>
          <p:spPr bwMode="auto">
            <a:xfrm rot="-5400000">
              <a:off x="2307" y="1869"/>
              <a:ext cx="1145" cy="1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2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 Core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2636325"/>
            <a:ext cx="1161732" cy="12590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7100" y="2341472"/>
            <a:ext cx="1161732" cy="12590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736" y="788104"/>
            <a:ext cx="1161732" cy="125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83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871" y="1043622"/>
            <a:ext cx="3731305" cy="283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6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57350" y="3399467"/>
            <a:ext cx="5829300" cy="192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1209" tIns="49800" rIns="61209" bIns="3060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sz="2100" b="1" i="1" dirty="0">
                <a:solidFill>
                  <a:schemeClr val="tx1"/>
                </a:solidFill>
              </a:rPr>
              <a:t>Can computers solve all problems</a:t>
            </a:r>
            <a:r>
              <a:rPr lang="en-US" sz="2100" b="1" i="1" dirty="0" smtClean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en-US" sz="1400" dirty="0" smtClean="0">
                <a:solidFill>
                  <a:schemeClr val="bg2"/>
                </a:solidFill>
              </a:rPr>
              <a:t>Spoiler alert: no!</a:t>
            </a:r>
            <a:endParaRPr lang="en-US" sz="1400" dirty="0">
              <a:solidFill>
                <a:schemeClr val="bg2"/>
              </a:solidFill>
            </a:endParaRPr>
          </a:p>
          <a:p>
            <a:pPr algn="ctr"/>
            <a:endParaRPr lang="en-US" sz="1200" b="1" i="1" dirty="0">
              <a:solidFill>
                <a:schemeClr val="tx1"/>
              </a:solidFill>
            </a:endParaRPr>
          </a:p>
          <a:p>
            <a:pPr algn="ctr"/>
            <a:r>
              <a:rPr lang="en-US" sz="2100" b="1" i="1" dirty="0">
                <a:solidFill>
                  <a:schemeClr val="tx1"/>
                </a:solidFill>
              </a:rPr>
              <a:t>Why are some problems harder than others?</a:t>
            </a:r>
          </a:p>
          <a:p>
            <a:pPr algn="ctr"/>
            <a:r>
              <a:rPr lang="en-US" sz="1400" dirty="0" smtClean="0">
                <a:solidFill>
                  <a:schemeClr val="bg2"/>
                </a:solidFill>
              </a:rPr>
              <a:t>We can do find in an unsorted array in O(N), and we can sort an unsorted array in O(</a:t>
            </a:r>
            <a:r>
              <a:rPr lang="en-US" sz="1400" dirty="0" err="1" smtClean="0">
                <a:solidFill>
                  <a:schemeClr val="bg2"/>
                </a:solidFill>
              </a:rPr>
              <a:t>NlogN</a:t>
            </a:r>
            <a:r>
              <a:rPr lang="en-US" sz="1400" dirty="0" smtClean="0">
                <a:solidFill>
                  <a:schemeClr val="bg2"/>
                </a:solidFill>
              </a:rPr>
              <a:t>). Is sorting just inherently a harder problem, or are there better O(N) sorting algorithm yet to be discovered?</a:t>
            </a:r>
            <a:endParaRPr lang="en-US" sz="1400" dirty="0">
              <a:solidFill>
                <a:schemeClr val="bg2"/>
              </a:solidFill>
            </a:endParaRPr>
          </a:p>
          <a:p>
            <a:pPr algn="ctr"/>
            <a:endParaRPr lang="en-US" sz="1200" b="1" i="1" dirty="0">
              <a:solidFill>
                <a:schemeClr val="tx1"/>
              </a:solidFill>
            </a:endParaRPr>
          </a:p>
          <a:p>
            <a:pPr algn="ctr"/>
            <a:r>
              <a:rPr lang="en-US" sz="2100" b="1" i="1" dirty="0">
                <a:solidFill>
                  <a:schemeClr val="tx1"/>
                </a:solidFill>
              </a:rPr>
              <a:t>How can we be certain about this?</a:t>
            </a:r>
          </a:p>
          <a:p>
            <a:pPr algn="ctr"/>
            <a:endParaRPr lang="en-US" sz="2100" b="1" i="1" dirty="0">
              <a:solidFill>
                <a:schemeClr val="tx1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CS103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91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513" y="2006574"/>
            <a:ext cx="6529784" cy="2902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1209" tIns="49800" rIns="61209" bIns="3060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sz="2177" b="1" dirty="0">
                <a:solidFill>
                  <a:schemeClr val="tx1"/>
                </a:solidFill>
              </a:rPr>
              <a:t>How do we encode text, numbers,</a:t>
            </a:r>
            <a:br>
              <a:rPr lang="en-US" sz="2177" b="1" dirty="0">
                <a:solidFill>
                  <a:schemeClr val="tx1"/>
                </a:solidFill>
              </a:rPr>
            </a:br>
            <a:r>
              <a:rPr lang="en-US" sz="2177" b="1" dirty="0">
                <a:solidFill>
                  <a:schemeClr val="tx1"/>
                </a:solidFill>
              </a:rPr>
              <a:t>programs, etc. using just 0s and 1s?</a:t>
            </a:r>
          </a:p>
          <a:p>
            <a:pPr algn="ctr"/>
            <a:endParaRPr lang="en-US" sz="1768" b="1" dirty="0" smtClean="0">
              <a:solidFill>
                <a:schemeClr val="tx1"/>
              </a:solidFill>
            </a:endParaRPr>
          </a:p>
          <a:p>
            <a:pPr algn="ctr"/>
            <a:endParaRPr lang="en-US" sz="1768" b="1" dirty="0">
              <a:solidFill>
                <a:schemeClr val="tx1"/>
              </a:solidFill>
            </a:endParaRPr>
          </a:p>
          <a:p>
            <a:pPr algn="ctr"/>
            <a:r>
              <a:rPr lang="en-US" sz="2177" b="1" dirty="0">
                <a:solidFill>
                  <a:schemeClr val="tx1"/>
                </a:solidFill>
              </a:rPr>
              <a:t>Where does memory come from? </a:t>
            </a:r>
            <a:br>
              <a:rPr lang="en-US" sz="2177" b="1" dirty="0">
                <a:solidFill>
                  <a:schemeClr val="tx1"/>
                </a:solidFill>
              </a:rPr>
            </a:br>
            <a:r>
              <a:rPr lang="en-US" sz="2177" b="1" dirty="0">
                <a:solidFill>
                  <a:schemeClr val="tx1"/>
                </a:solidFill>
              </a:rPr>
              <a:t>How is it managed?</a:t>
            </a:r>
          </a:p>
          <a:p>
            <a:pPr algn="ctr"/>
            <a:endParaRPr lang="en-US" sz="2177" b="1" dirty="0" smtClean="0">
              <a:solidFill>
                <a:schemeClr val="tx1"/>
              </a:solidFill>
            </a:endParaRPr>
          </a:p>
          <a:p>
            <a:pPr algn="ctr"/>
            <a:endParaRPr lang="en-US" sz="2177" b="1" dirty="0">
              <a:solidFill>
                <a:schemeClr val="tx1"/>
              </a:solidFill>
            </a:endParaRPr>
          </a:p>
          <a:p>
            <a:pPr algn="ctr"/>
            <a:r>
              <a:rPr lang="en-US" sz="2177" b="1" dirty="0">
                <a:solidFill>
                  <a:schemeClr val="tx1"/>
                </a:solidFill>
              </a:rPr>
              <a:t>How do compilers, debuggers, etc. work?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CS107 (</a:t>
            </a:r>
            <a:r>
              <a:rPr lang="en-US" sz="4600" dirty="0" err="1" smtClean="0">
                <a:latin typeface="Calibri"/>
                <a:cs typeface="Calibri"/>
              </a:rPr>
              <a:t>kinda</a:t>
            </a:r>
            <a:r>
              <a:rPr lang="en-US" sz="4600" dirty="0" smtClean="0">
                <a:latin typeface="Calibri"/>
                <a:cs typeface="Calibri"/>
              </a:rPr>
              <a:t> like CS106C)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37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>
          <a:xfrm>
            <a:off x="169895" y="2116749"/>
            <a:ext cx="4216059" cy="329662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In April 2014, security experts warned that users of thousands of major websites needed to change their passwords due to potential exposure caused by the “Heartbleed” vulnerability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err="1" smtClean="0"/>
              <a:t>Heartbleed</a:t>
            </a:r>
            <a:r>
              <a:rPr lang="en-US" sz="2400" dirty="0" smtClean="0"/>
              <a:t> exploited 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buffer overrun</a:t>
            </a:r>
            <a:r>
              <a:rPr lang="en-US" sz="2400" dirty="0" smtClean="0"/>
              <a:t> bug in </a:t>
            </a:r>
            <a:r>
              <a:rPr lang="en-US" sz="2400" dirty="0" err="1" smtClean="0"/>
              <a:t>OpenSSL</a:t>
            </a:r>
            <a:r>
              <a:rPr lang="en-US" sz="2400" dirty="0" smtClean="0"/>
              <a:t> </a:t>
            </a:r>
          </a:p>
          <a:p>
            <a:pPr lvl="2"/>
            <a:r>
              <a:rPr lang="en-US" sz="2400" dirty="0" smtClean="0"/>
              <a:t>SSL is the layer that secures web interactions, i.e., it’s what make the “s” in “http</a:t>
            </a:r>
            <a:r>
              <a:rPr lang="en-US" sz="2400" b="1" dirty="0" smtClean="0">
                <a:solidFill>
                  <a:srgbClr val="0000FF"/>
                </a:solidFill>
              </a:rPr>
              <a:t>s</a:t>
            </a:r>
            <a:r>
              <a:rPr lang="en-US" sz="2400" dirty="0" smtClean="0"/>
              <a:t>://” mean something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 rot="1308268">
            <a:off x="4871430" y="1155383"/>
            <a:ext cx="4074482" cy="7060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CS107 in the News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667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 rot="1308268">
            <a:off x="4871430" y="1155383"/>
            <a:ext cx="4074482" cy="7060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sz="quarter" idx="10"/>
            <p:custDataLst>
              <p:tags r:id="rId2"/>
            </p:custDataLst>
          </p:nvPr>
        </p:nvSpPr>
        <p:spPr>
          <a:xfrm>
            <a:off x="0" y="647259"/>
            <a:ext cx="6023697" cy="5423137"/>
          </a:xfrm>
          <a:solidFill>
            <a:srgbClr val="FFFFFF">
              <a:alpha val="80000"/>
            </a:srgbClr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“heartbeat”</a:t>
            </a:r>
          </a:p>
          <a:p>
            <a:pPr marL="561975" lvl="2"/>
            <a:r>
              <a:rPr lang="en-US" sz="24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Are you still there? If you are, repeat this word back to me: </a:t>
            </a:r>
            <a:r>
              <a:rPr lang="en-U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24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[0x0005 bytes].</a:t>
            </a:r>
          </a:p>
          <a:p>
            <a:pPr marL="561975" lvl="2"/>
            <a:r>
              <a:rPr lang="en-US" sz="2400" dirty="0" smtClean="0"/>
              <a:t>Each char is one byte, so 5 letters</a:t>
            </a:r>
          </a:p>
          <a:p>
            <a:pPr marL="561975" lvl="2"/>
            <a:endParaRPr lang="en-US" sz="2400" dirty="0" smtClean="0"/>
          </a:p>
          <a:p>
            <a:r>
              <a:rPr lang="en-US" sz="2400" dirty="0" smtClean="0"/>
              <a:t>Unfortunately, the software also let you send messages like this:</a:t>
            </a:r>
          </a:p>
          <a:p>
            <a:pPr marL="561975" lvl="2"/>
            <a:r>
              <a:rPr lang="en-US" sz="24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Are you still there? If you are, repeat this word back to me: "hello" [0xFFFF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bytes</a:t>
            </a:r>
            <a:r>
              <a:rPr lang="en-US" sz="2400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</a:p>
          <a:p>
            <a:pPr marL="561975" lvl="2"/>
            <a:r>
              <a:rPr lang="en-US" sz="2400" dirty="0" smtClean="0"/>
              <a:t>That’s 65535 bytes—much more than the length of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"hello”</a:t>
            </a:r>
            <a:r>
              <a:rPr lang="en-US" sz="2400" dirty="0" smtClean="0"/>
              <a:t>!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CS107 in the News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3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48776" y="1563328"/>
            <a:ext cx="7707863" cy="5053781"/>
          </a:xfrm>
          <a:prstGeom prst="rect">
            <a:avLst/>
          </a:prstGeom>
          <a:ln/>
        </p:spPr>
        <p:txBody>
          <a:bodyPr vert="horz" lIns="68580" tIns="4456" rIns="68580" bIns="34290" rtlCol="0">
            <a:normAutofit/>
          </a:bodyPr>
          <a:lstStyle/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sz="2400" dirty="0"/>
              <a:t>CS107 is </a:t>
            </a:r>
            <a:r>
              <a:rPr lang="en-US" sz="2400" b="1" i="1" dirty="0">
                <a:solidFill>
                  <a:srgbClr val="800000"/>
                </a:solidFill>
              </a:rPr>
              <a:t>not</a:t>
            </a:r>
            <a:r>
              <a:rPr lang="en-US" sz="2400" dirty="0"/>
              <a:t> a litmus test for whether you can be a computer scientist.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sz="2400" dirty="0"/>
              <a:t>You can be a </a:t>
            </a:r>
            <a:r>
              <a:rPr lang="en-US" sz="2400" i="1" dirty="0"/>
              <a:t>great</a:t>
            </a:r>
            <a:r>
              <a:rPr lang="en-US" sz="2400" dirty="0"/>
              <a:t> computer scientist without enjoying low-level systems programming</a:t>
            </a:r>
            <a:r>
              <a:rPr lang="en-US" sz="2400" dirty="0" smtClean="0"/>
              <a:t>.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endParaRPr lang="en-US" sz="2400" dirty="0"/>
          </a:p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sz="2400" dirty="0"/>
              <a:t>CS107 is </a:t>
            </a:r>
            <a:r>
              <a:rPr lang="en-US" sz="2400" b="1" i="1" dirty="0">
                <a:solidFill>
                  <a:srgbClr val="800000"/>
                </a:solidFill>
              </a:rPr>
              <a:t>not</a:t>
            </a:r>
            <a:r>
              <a:rPr lang="en-US" sz="2400" dirty="0"/>
              <a:t> indicative of what programming is “really like.”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sz="2400" dirty="0"/>
              <a:t>CS107 does a lot of low-level programming.  You don't have to do low-level programming to be a good computer scientist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CS107 is </a:t>
            </a:r>
            <a:r>
              <a:rPr lang="en-US" sz="4600" b="1" dirty="0" smtClean="0">
                <a:latin typeface="Calibri"/>
                <a:cs typeface="Calibri"/>
              </a:rPr>
              <a:t>not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52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88858" y="2149858"/>
            <a:ext cx="94581" cy="3731470"/>
          </a:xfrm>
          <a:custGeom>
            <a:avLst/>
            <a:gdLst>
              <a:gd name="connsiteX0" fmla="*/ 0 w 94581"/>
              <a:gd name="connsiteY0" fmla="*/ 0 h 3731470"/>
              <a:gd name="connsiteX1" fmla="*/ 13511 w 94581"/>
              <a:gd name="connsiteY1" fmla="*/ 553909 h 3731470"/>
              <a:gd name="connsiteX2" fmla="*/ 27023 w 94581"/>
              <a:gd name="connsiteY2" fmla="*/ 634969 h 3731470"/>
              <a:gd name="connsiteX3" fmla="*/ 54046 w 94581"/>
              <a:gd name="connsiteY3" fmla="*/ 959208 h 3731470"/>
              <a:gd name="connsiteX4" fmla="*/ 67558 w 94581"/>
              <a:gd name="connsiteY4" fmla="*/ 1229407 h 3731470"/>
              <a:gd name="connsiteX5" fmla="*/ 81070 w 94581"/>
              <a:gd name="connsiteY5" fmla="*/ 1323977 h 3731470"/>
              <a:gd name="connsiteX6" fmla="*/ 94581 w 94581"/>
              <a:gd name="connsiteY6" fmla="*/ 2134576 h 3731470"/>
              <a:gd name="connsiteX7" fmla="*/ 81070 w 94581"/>
              <a:gd name="connsiteY7" fmla="*/ 3728752 h 3731470"/>
              <a:gd name="connsiteX8" fmla="*/ 81070 w 94581"/>
              <a:gd name="connsiteY8" fmla="*/ 3688222 h 37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581" h="3731470">
                <a:moveTo>
                  <a:pt x="0" y="0"/>
                </a:moveTo>
                <a:cubicBezTo>
                  <a:pt x="4504" y="184636"/>
                  <a:pt x="5658" y="369385"/>
                  <a:pt x="13511" y="553909"/>
                </a:cubicBezTo>
                <a:cubicBezTo>
                  <a:pt x="14676" y="581277"/>
                  <a:pt x="24543" y="607689"/>
                  <a:pt x="27023" y="634969"/>
                </a:cubicBezTo>
                <a:cubicBezTo>
                  <a:pt x="69101" y="1097753"/>
                  <a:pt x="18353" y="673685"/>
                  <a:pt x="54046" y="959208"/>
                </a:cubicBezTo>
                <a:cubicBezTo>
                  <a:pt x="58550" y="1049274"/>
                  <a:pt x="60895" y="1139475"/>
                  <a:pt x="67558" y="1229407"/>
                </a:cubicBezTo>
                <a:cubicBezTo>
                  <a:pt x="69911" y="1261163"/>
                  <a:pt x="80120" y="1292148"/>
                  <a:pt x="81070" y="1323977"/>
                </a:cubicBezTo>
                <a:cubicBezTo>
                  <a:pt x="89134" y="1594094"/>
                  <a:pt x="90077" y="1864376"/>
                  <a:pt x="94581" y="2134576"/>
                </a:cubicBezTo>
                <a:cubicBezTo>
                  <a:pt x="90077" y="2665968"/>
                  <a:pt x="85691" y="3197361"/>
                  <a:pt x="81070" y="3728752"/>
                </a:cubicBezTo>
                <a:cubicBezTo>
                  <a:pt x="80953" y="3742261"/>
                  <a:pt x="81070" y="3701732"/>
                  <a:pt x="81070" y="3688222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4"/>
          <p:cNvSpPr/>
          <p:nvPr/>
        </p:nvSpPr>
        <p:spPr>
          <a:xfrm>
            <a:off x="1756416" y="5675961"/>
            <a:ext cx="4959092" cy="229669"/>
          </a:xfrm>
          <a:custGeom>
            <a:avLst/>
            <a:gdLst>
              <a:gd name="connsiteX0" fmla="*/ 0 w 4959092"/>
              <a:gd name="connsiteY0" fmla="*/ 121590 h 229669"/>
              <a:gd name="connsiteX1" fmla="*/ 67558 w 4959092"/>
              <a:gd name="connsiteY1" fmla="*/ 162119 h 229669"/>
              <a:gd name="connsiteX2" fmla="*/ 202674 w 4959092"/>
              <a:gd name="connsiteY2" fmla="*/ 202649 h 229669"/>
              <a:gd name="connsiteX3" fmla="*/ 243209 w 4959092"/>
              <a:gd name="connsiteY3" fmla="*/ 216159 h 229669"/>
              <a:gd name="connsiteX4" fmla="*/ 932303 w 4959092"/>
              <a:gd name="connsiteY4" fmla="*/ 229669 h 229669"/>
              <a:gd name="connsiteX5" fmla="*/ 1729489 w 4959092"/>
              <a:gd name="connsiteY5" fmla="*/ 216159 h 229669"/>
              <a:gd name="connsiteX6" fmla="*/ 1770024 w 4959092"/>
              <a:gd name="connsiteY6" fmla="*/ 202649 h 229669"/>
              <a:gd name="connsiteX7" fmla="*/ 2067280 w 4959092"/>
              <a:gd name="connsiteY7" fmla="*/ 175629 h 229669"/>
              <a:gd name="connsiteX8" fmla="*/ 2175373 w 4959092"/>
              <a:gd name="connsiteY8" fmla="*/ 162119 h 229669"/>
              <a:gd name="connsiteX9" fmla="*/ 2256443 w 4959092"/>
              <a:gd name="connsiteY9" fmla="*/ 135099 h 229669"/>
              <a:gd name="connsiteX10" fmla="*/ 2675304 w 4959092"/>
              <a:gd name="connsiteY10" fmla="*/ 108080 h 229669"/>
              <a:gd name="connsiteX11" fmla="*/ 2877979 w 4959092"/>
              <a:gd name="connsiteY11" fmla="*/ 94570 h 229669"/>
              <a:gd name="connsiteX12" fmla="*/ 2999583 w 4959092"/>
              <a:gd name="connsiteY12" fmla="*/ 81060 h 229669"/>
              <a:gd name="connsiteX13" fmla="*/ 3540049 w 4959092"/>
              <a:gd name="connsiteY13" fmla="*/ 67550 h 229669"/>
              <a:gd name="connsiteX14" fmla="*/ 3634630 w 4959092"/>
              <a:gd name="connsiteY14" fmla="*/ 54040 h 229669"/>
              <a:gd name="connsiteX15" fmla="*/ 3756235 w 4959092"/>
              <a:gd name="connsiteY15" fmla="*/ 40530 h 229669"/>
              <a:gd name="connsiteX16" fmla="*/ 3837305 w 4959092"/>
              <a:gd name="connsiteY16" fmla="*/ 27020 h 229669"/>
              <a:gd name="connsiteX17" fmla="*/ 4080514 w 4959092"/>
              <a:gd name="connsiteY17" fmla="*/ 13510 h 229669"/>
              <a:gd name="connsiteX18" fmla="*/ 4553421 w 4959092"/>
              <a:gd name="connsiteY18" fmla="*/ 27020 h 229669"/>
              <a:gd name="connsiteX19" fmla="*/ 4634491 w 4959092"/>
              <a:gd name="connsiteY19" fmla="*/ 54040 h 229669"/>
              <a:gd name="connsiteX20" fmla="*/ 4823654 w 4959092"/>
              <a:gd name="connsiteY20" fmla="*/ 81060 h 229669"/>
              <a:gd name="connsiteX21" fmla="*/ 4931747 w 4959092"/>
              <a:gd name="connsiteY21" fmla="*/ 67550 h 229669"/>
              <a:gd name="connsiteX22" fmla="*/ 4958771 w 4959092"/>
              <a:gd name="connsiteY22" fmla="*/ 40530 h 229669"/>
              <a:gd name="connsiteX23" fmla="*/ 4945259 w 4959092"/>
              <a:gd name="connsiteY23" fmla="*/ 0 h 22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59092" h="229669">
                <a:moveTo>
                  <a:pt x="0" y="121590"/>
                </a:moveTo>
                <a:cubicBezTo>
                  <a:pt x="22519" y="135100"/>
                  <a:pt x="43650" y="151253"/>
                  <a:pt x="67558" y="162119"/>
                </a:cubicBezTo>
                <a:cubicBezTo>
                  <a:pt x="121898" y="186815"/>
                  <a:pt x="149904" y="187574"/>
                  <a:pt x="202674" y="202649"/>
                </a:cubicBezTo>
                <a:cubicBezTo>
                  <a:pt x="216369" y="206561"/>
                  <a:pt x="228976" y="215632"/>
                  <a:pt x="243209" y="216159"/>
                </a:cubicBezTo>
                <a:cubicBezTo>
                  <a:pt x="472794" y="224661"/>
                  <a:pt x="702605" y="225166"/>
                  <a:pt x="932303" y="229669"/>
                </a:cubicBezTo>
                <a:lnTo>
                  <a:pt x="1729489" y="216159"/>
                </a:lnTo>
                <a:cubicBezTo>
                  <a:pt x="1743724" y="215700"/>
                  <a:pt x="1755883" y="204346"/>
                  <a:pt x="1770024" y="202649"/>
                </a:cubicBezTo>
                <a:cubicBezTo>
                  <a:pt x="1868809" y="190796"/>
                  <a:pt x="1968554" y="187968"/>
                  <a:pt x="2067280" y="175629"/>
                </a:cubicBezTo>
                <a:lnTo>
                  <a:pt x="2175373" y="162119"/>
                </a:lnTo>
                <a:cubicBezTo>
                  <a:pt x="2202396" y="153112"/>
                  <a:pt x="2228688" y="141503"/>
                  <a:pt x="2256443" y="135099"/>
                </a:cubicBezTo>
                <a:cubicBezTo>
                  <a:pt x="2364949" y="110063"/>
                  <a:pt x="2635729" y="110109"/>
                  <a:pt x="2675304" y="108080"/>
                </a:cubicBezTo>
                <a:cubicBezTo>
                  <a:pt x="2742923" y="104613"/>
                  <a:pt x="2810505" y="100192"/>
                  <a:pt x="2877979" y="94570"/>
                </a:cubicBezTo>
                <a:cubicBezTo>
                  <a:pt x="2918622" y="91183"/>
                  <a:pt x="2958833" y="82723"/>
                  <a:pt x="2999583" y="81060"/>
                </a:cubicBezTo>
                <a:cubicBezTo>
                  <a:pt x="3179645" y="73711"/>
                  <a:pt x="3359894" y="72053"/>
                  <a:pt x="3540049" y="67550"/>
                </a:cubicBezTo>
                <a:lnTo>
                  <a:pt x="3634630" y="54040"/>
                </a:lnTo>
                <a:cubicBezTo>
                  <a:pt x="3675100" y="48982"/>
                  <a:pt x="3715808" y="45920"/>
                  <a:pt x="3756235" y="40530"/>
                </a:cubicBezTo>
                <a:cubicBezTo>
                  <a:pt x="3783391" y="36910"/>
                  <a:pt x="3810004" y="29295"/>
                  <a:pt x="3837305" y="27020"/>
                </a:cubicBezTo>
                <a:cubicBezTo>
                  <a:pt x="3918219" y="20278"/>
                  <a:pt x="3999444" y="18013"/>
                  <a:pt x="4080514" y="13510"/>
                </a:cubicBezTo>
                <a:cubicBezTo>
                  <a:pt x="4238150" y="18013"/>
                  <a:pt x="4396141" y="15513"/>
                  <a:pt x="4553421" y="27020"/>
                </a:cubicBezTo>
                <a:cubicBezTo>
                  <a:pt x="4581830" y="29098"/>
                  <a:pt x="4606226" y="50507"/>
                  <a:pt x="4634491" y="54040"/>
                </a:cubicBezTo>
                <a:cubicBezTo>
                  <a:pt x="4769768" y="70948"/>
                  <a:pt x="4706767" y="61581"/>
                  <a:pt x="4823654" y="81060"/>
                </a:cubicBezTo>
                <a:cubicBezTo>
                  <a:pt x="4859685" y="76557"/>
                  <a:pt x="4896967" y="77983"/>
                  <a:pt x="4931747" y="67550"/>
                </a:cubicBezTo>
                <a:cubicBezTo>
                  <a:pt x="4943948" y="63890"/>
                  <a:pt x="4956272" y="53021"/>
                  <a:pt x="4958771" y="40530"/>
                </a:cubicBezTo>
                <a:cubicBezTo>
                  <a:pt x="4961564" y="26566"/>
                  <a:pt x="4945259" y="0"/>
                  <a:pt x="4945259" y="0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Freeform 5"/>
          <p:cNvSpPr/>
          <p:nvPr/>
        </p:nvSpPr>
        <p:spPr>
          <a:xfrm>
            <a:off x="6458369" y="5513405"/>
            <a:ext cx="364911" cy="731747"/>
          </a:xfrm>
          <a:custGeom>
            <a:avLst/>
            <a:gdLst>
              <a:gd name="connsiteX0" fmla="*/ 13608 w 364911"/>
              <a:gd name="connsiteY0" fmla="*/ 13946 h 731747"/>
              <a:gd name="connsiteX1" fmla="*/ 81166 w 364911"/>
              <a:gd name="connsiteY1" fmla="*/ 436 h 731747"/>
              <a:gd name="connsiteX2" fmla="*/ 162236 w 364911"/>
              <a:gd name="connsiteY2" fmla="*/ 67986 h 731747"/>
              <a:gd name="connsiteX3" fmla="*/ 216283 w 364911"/>
              <a:gd name="connsiteY3" fmla="*/ 149046 h 731747"/>
              <a:gd name="connsiteX4" fmla="*/ 256818 w 364911"/>
              <a:gd name="connsiteY4" fmla="*/ 203086 h 731747"/>
              <a:gd name="connsiteX5" fmla="*/ 364911 w 364911"/>
              <a:gd name="connsiteY5" fmla="*/ 351695 h 731747"/>
              <a:gd name="connsiteX6" fmla="*/ 337887 w 364911"/>
              <a:gd name="connsiteY6" fmla="*/ 392225 h 731747"/>
              <a:gd name="connsiteX7" fmla="*/ 121701 w 364911"/>
              <a:gd name="connsiteY7" fmla="*/ 608385 h 731747"/>
              <a:gd name="connsiteX8" fmla="*/ 27120 w 364911"/>
              <a:gd name="connsiteY8" fmla="*/ 702955 h 731747"/>
              <a:gd name="connsiteX9" fmla="*/ 96 w 364911"/>
              <a:gd name="connsiteY9" fmla="*/ 716465 h 73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911" h="731747">
                <a:moveTo>
                  <a:pt x="13608" y="13946"/>
                </a:moveTo>
                <a:cubicBezTo>
                  <a:pt x="36127" y="9443"/>
                  <a:pt x="58378" y="-2412"/>
                  <a:pt x="81166" y="436"/>
                </a:cubicBezTo>
                <a:cubicBezTo>
                  <a:pt x="100382" y="2838"/>
                  <a:pt x="154011" y="57412"/>
                  <a:pt x="162236" y="67986"/>
                </a:cubicBezTo>
                <a:cubicBezTo>
                  <a:pt x="182175" y="93619"/>
                  <a:pt x="196796" y="123067"/>
                  <a:pt x="216283" y="149046"/>
                </a:cubicBezTo>
                <a:cubicBezTo>
                  <a:pt x="229795" y="167059"/>
                  <a:pt x="244000" y="184573"/>
                  <a:pt x="256818" y="203086"/>
                </a:cubicBezTo>
                <a:cubicBezTo>
                  <a:pt x="355970" y="346289"/>
                  <a:pt x="300559" y="287352"/>
                  <a:pt x="364911" y="351695"/>
                </a:cubicBezTo>
                <a:cubicBezTo>
                  <a:pt x="355903" y="365205"/>
                  <a:pt x="348993" y="380380"/>
                  <a:pt x="337887" y="392225"/>
                </a:cubicBezTo>
                <a:lnTo>
                  <a:pt x="121701" y="608385"/>
                </a:lnTo>
                <a:lnTo>
                  <a:pt x="27120" y="702955"/>
                </a:lnTo>
                <a:cubicBezTo>
                  <a:pt x="-3089" y="733160"/>
                  <a:pt x="96" y="742713"/>
                  <a:pt x="96" y="716465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6"/>
          <p:cNvSpPr/>
          <p:nvPr/>
        </p:nvSpPr>
        <p:spPr>
          <a:xfrm>
            <a:off x="1391602" y="1717539"/>
            <a:ext cx="594512" cy="634968"/>
          </a:xfrm>
          <a:custGeom>
            <a:avLst/>
            <a:gdLst>
              <a:gd name="connsiteX0" fmla="*/ 0 w 391837"/>
              <a:gd name="connsiteY0" fmla="*/ 499869 h 634968"/>
              <a:gd name="connsiteX1" fmla="*/ 81070 w 391837"/>
              <a:gd name="connsiteY1" fmla="*/ 324239 h 634968"/>
              <a:gd name="connsiteX2" fmla="*/ 162139 w 391837"/>
              <a:gd name="connsiteY2" fmla="*/ 202649 h 634968"/>
              <a:gd name="connsiteX3" fmla="*/ 202674 w 391837"/>
              <a:gd name="connsiteY3" fmla="*/ 81060 h 634968"/>
              <a:gd name="connsiteX4" fmla="*/ 216186 w 391837"/>
              <a:gd name="connsiteY4" fmla="*/ 40530 h 634968"/>
              <a:gd name="connsiteX5" fmla="*/ 243209 w 391837"/>
              <a:gd name="connsiteY5" fmla="*/ 0 h 634968"/>
              <a:gd name="connsiteX6" fmla="*/ 270233 w 391837"/>
              <a:gd name="connsiteY6" fmla="*/ 40530 h 634968"/>
              <a:gd name="connsiteX7" fmla="*/ 283744 w 391837"/>
              <a:gd name="connsiteY7" fmla="*/ 94570 h 634968"/>
              <a:gd name="connsiteX8" fmla="*/ 310767 w 391837"/>
              <a:gd name="connsiteY8" fmla="*/ 229669 h 634968"/>
              <a:gd name="connsiteX9" fmla="*/ 337791 w 391837"/>
              <a:gd name="connsiteY9" fmla="*/ 472849 h 634968"/>
              <a:gd name="connsiteX10" fmla="*/ 378326 w 391837"/>
              <a:gd name="connsiteY10" fmla="*/ 621458 h 634968"/>
              <a:gd name="connsiteX11" fmla="*/ 391837 w 391837"/>
              <a:gd name="connsiteY11" fmla="*/ 634968 h 63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1837" h="634968">
                <a:moveTo>
                  <a:pt x="0" y="499869"/>
                </a:moveTo>
                <a:cubicBezTo>
                  <a:pt x="22450" y="443750"/>
                  <a:pt x="48621" y="372908"/>
                  <a:pt x="81070" y="324239"/>
                </a:cubicBezTo>
                <a:cubicBezTo>
                  <a:pt x="108093" y="283709"/>
                  <a:pt x="146733" y="248861"/>
                  <a:pt x="162139" y="202649"/>
                </a:cubicBezTo>
                <a:lnTo>
                  <a:pt x="202674" y="81060"/>
                </a:lnTo>
                <a:cubicBezTo>
                  <a:pt x="207178" y="67550"/>
                  <a:pt x="208286" y="52379"/>
                  <a:pt x="216186" y="40530"/>
                </a:cubicBezTo>
                <a:lnTo>
                  <a:pt x="243209" y="0"/>
                </a:lnTo>
                <a:cubicBezTo>
                  <a:pt x="252217" y="13510"/>
                  <a:pt x="263836" y="25605"/>
                  <a:pt x="270233" y="40530"/>
                </a:cubicBezTo>
                <a:cubicBezTo>
                  <a:pt x="277548" y="57596"/>
                  <a:pt x="279853" y="76414"/>
                  <a:pt x="283744" y="94570"/>
                </a:cubicBezTo>
                <a:cubicBezTo>
                  <a:pt x="293368" y="139475"/>
                  <a:pt x="304271" y="184206"/>
                  <a:pt x="310767" y="229669"/>
                </a:cubicBezTo>
                <a:cubicBezTo>
                  <a:pt x="322303" y="310408"/>
                  <a:pt x="321795" y="392874"/>
                  <a:pt x="337791" y="472849"/>
                </a:cubicBezTo>
                <a:cubicBezTo>
                  <a:pt x="343069" y="499235"/>
                  <a:pt x="361181" y="604314"/>
                  <a:pt x="378326" y="621458"/>
                </a:cubicBezTo>
                <a:lnTo>
                  <a:pt x="391837" y="634968"/>
                </a:ln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Freeform 7"/>
          <p:cNvSpPr/>
          <p:nvPr/>
        </p:nvSpPr>
        <p:spPr>
          <a:xfrm>
            <a:off x="2378048" y="2512855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False Narrative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7547" y="5950258"/>
            <a:ext cx="1249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Effort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297" y="3267522"/>
            <a:ext cx="782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Fun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2397" y="1921533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CS106A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0736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Practice Exam Sitting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4426" y="1812277"/>
            <a:ext cx="7689600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altLang="zh-CN" sz="7000" dirty="0" smtClean="0"/>
              <a:t>Hewlett 200</a:t>
            </a:r>
            <a:r>
              <a:rPr lang="pl-PL" altLang="zh-CN" sz="7000" dirty="0"/>
              <a:t>, </a:t>
            </a:r>
            <a:endParaRPr lang="pl-PL" altLang="zh-CN" sz="7000" dirty="0" smtClean="0"/>
          </a:p>
          <a:p>
            <a:pPr algn="ctr"/>
            <a:r>
              <a:rPr lang="pl-PL" altLang="zh-CN" sz="7000" dirty="0" err="1" smtClean="0"/>
              <a:t>Saturday</a:t>
            </a:r>
            <a:r>
              <a:rPr lang="pl-PL" altLang="zh-CN" sz="7000" dirty="0" smtClean="0"/>
              <a:t>, March/</a:t>
            </a:r>
            <a:r>
              <a:rPr lang="pl-PL" altLang="zh-CN" sz="7000" dirty="0"/>
              <a:t>12, </a:t>
            </a:r>
            <a:endParaRPr lang="pl-PL" altLang="zh-CN" sz="7000" dirty="0" smtClean="0"/>
          </a:p>
          <a:p>
            <a:pPr algn="ctr"/>
            <a:r>
              <a:rPr lang="pl-PL" altLang="zh-CN" sz="7000" dirty="0" smtClean="0"/>
              <a:t>11am</a:t>
            </a:r>
            <a:r>
              <a:rPr lang="pl-PL" altLang="zh-CN" sz="7000" dirty="0"/>
              <a:t>-2pm.</a:t>
            </a:r>
            <a:endParaRPr lang="zh-CN" altLang="en-US" sz="7000" dirty="0"/>
          </a:p>
        </p:txBody>
      </p:sp>
    </p:spTree>
    <p:extLst>
      <p:ext uri="{BB962C8B-B14F-4D97-AF65-F5344CB8AC3E}">
        <p14:creationId xmlns:p14="http://schemas.microsoft.com/office/powerpoint/2010/main" val="15095626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88858" y="2149858"/>
            <a:ext cx="94581" cy="3731470"/>
          </a:xfrm>
          <a:custGeom>
            <a:avLst/>
            <a:gdLst>
              <a:gd name="connsiteX0" fmla="*/ 0 w 94581"/>
              <a:gd name="connsiteY0" fmla="*/ 0 h 3731470"/>
              <a:gd name="connsiteX1" fmla="*/ 13511 w 94581"/>
              <a:gd name="connsiteY1" fmla="*/ 553909 h 3731470"/>
              <a:gd name="connsiteX2" fmla="*/ 27023 w 94581"/>
              <a:gd name="connsiteY2" fmla="*/ 634969 h 3731470"/>
              <a:gd name="connsiteX3" fmla="*/ 54046 w 94581"/>
              <a:gd name="connsiteY3" fmla="*/ 959208 h 3731470"/>
              <a:gd name="connsiteX4" fmla="*/ 67558 w 94581"/>
              <a:gd name="connsiteY4" fmla="*/ 1229407 h 3731470"/>
              <a:gd name="connsiteX5" fmla="*/ 81070 w 94581"/>
              <a:gd name="connsiteY5" fmla="*/ 1323977 h 3731470"/>
              <a:gd name="connsiteX6" fmla="*/ 94581 w 94581"/>
              <a:gd name="connsiteY6" fmla="*/ 2134576 h 3731470"/>
              <a:gd name="connsiteX7" fmla="*/ 81070 w 94581"/>
              <a:gd name="connsiteY7" fmla="*/ 3728752 h 3731470"/>
              <a:gd name="connsiteX8" fmla="*/ 81070 w 94581"/>
              <a:gd name="connsiteY8" fmla="*/ 3688222 h 37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581" h="3731470">
                <a:moveTo>
                  <a:pt x="0" y="0"/>
                </a:moveTo>
                <a:cubicBezTo>
                  <a:pt x="4504" y="184636"/>
                  <a:pt x="5658" y="369385"/>
                  <a:pt x="13511" y="553909"/>
                </a:cubicBezTo>
                <a:cubicBezTo>
                  <a:pt x="14676" y="581277"/>
                  <a:pt x="24543" y="607689"/>
                  <a:pt x="27023" y="634969"/>
                </a:cubicBezTo>
                <a:cubicBezTo>
                  <a:pt x="69101" y="1097753"/>
                  <a:pt x="18353" y="673685"/>
                  <a:pt x="54046" y="959208"/>
                </a:cubicBezTo>
                <a:cubicBezTo>
                  <a:pt x="58550" y="1049274"/>
                  <a:pt x="60895" y="1139475"/>
                  <a:pt x="67558" y="1229407"/>
                </a:cubicBezTo>
                <a:cubicBezTo>
                  <a:pt x="69911" y="1261163"/>
                  <a:pt x="80120" y="1292148"/>
                  <a:pt x="81070" y="1323977"/>
                </a:cubicBezTo>
                <a:cubicBezTo>
                  <a:pt x="89134" y="1594094"/>
                  <a:pt x="90077" y="1864376"/>
                  <a:pt x="94581" y="2134576"/>
                </a:cubicBezTo>
                <a:cubicBezTo>
                  <a:pt x="90077" y="2665968"/>
                  <a:pt x="85691" y="3197361"/>
                  <a:pt x="81070" y="3728752"/>
                </a:cubicBezTo>
                <a:cubicBezTo>
                  <a:pt x="80953" y="3742261"/>
                  <a:pt x="81070" y="3701732"/>
                  <a:pt x="81070" y="3688222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4"/>
          <p:cNvSpPr/>
          <p:nvPr/>
        </p:nvSpPr>
        <p:spPr>
          <a:xfrm>
            <a:off x="1756416" y="5675961"/>
            <a:ext cx="4959092" cy="229669"/>
          </a:xfrm>
          <a:custGeom>
            <a:avLst/>
            <a:gdLst>
              <a:gd name="connsiteX0" fmla="*/ 0 w 4959092"/>
              <a:gd name="connsiteY0" fmla="*/ 121590 h 229669"/>
              <a:gd name="connsiteX1" fmla="*/ 67558 w 4959092"/>
              <a:gd name="connsiteY1" fmla="*/ 162119 h 229669"/>
              <a:gd name="connsiteX2" fmla="*/ 202674 w 4959092"/>
              <a:gd name="connsiteY2" fmla="*/ 202649 h 229669"/>
              <a:gd name="connsiteX3" fmla="*/ 243209 w 4959092"/>
              <a:gd name="connsiteY3" fmla="*/ 216159 h 229669"/>
              <a:gd name="connsiteX4" fmla="*/ 932303 w 4959092"/>
              <a:gd name="connsiteY4" fmla="*/ 229669 h 229669"/>
              <a:gd name="connsiteX5" fmla="*/ 1729489 w 4959092"/>
              <a:gd name="connsiteY5" fmla="*/ 216159 h 229669"/>
              <a:gd name="connsiteX6" fmla="*/ 1770024 w 4959092"/>
              <a:gd name="connsiteY6" fmla="*/ 202649 h 229669"/>
              <a:gd name="connsiteX7" fmla="*/ 2067280 w 4959092"/>
              <a:gd name="connsiteY7" fmla="*/ 175629 h 229669"/>
              <a:gd name="connsiteX8" fmla="*/ 2175373 w 4959092"/>
              <a:gd name="connsiteY8" fmla="*/ 162119 h 229669"/>
              <a:gd name="connsiteX9" fmla="*/ 2256443 w 4959092"/>
              <a:gd name="connsiteY9" fmla="*/ 135099 h 229669"/>
              <a:gd name="connsiteX10" fmla="*/ 2675304 w 4959092"/>
              <a:gd name="connsiteY10" fmla="*/ 108080 h 229669"/>
              <a:gd name="connsiteX11" fmla="*/ 2877979 w 4959092"/>
              <a:gd name="connsiteY11" fmla="*/ 94570 h 229669"/>
              <a:gd name="connsiteX12" fmla="*/ 2999583 w 4959092"/>
              <a:gd name="connsiteY12" fmla="*/ 81060 h 229669"/>
              <a:gd name="connsiteX13" fmla="*/ 3540049 w 4959092"/>
              <a:gd name="connsiteY13" fmla="*/ 67550 h 229669"/>
              <a:gd name="connsiteX14" fmla="*/ 3634630 w 4959092"/>
              <a:gd name="connsiteY14" fmla="*/ 54040 h 229669"/>
              <a:gd name="connsiteX15" fmla="*/ 3756235 w 4959092"/>
              <a:gd name="connsiteY15" fmla="*/ 40530 h 229669"/>
              <a:gd name="connsiteX16" fmla="*/ 3837305 w 4959092"/>
              <a:gd name="connsiteY16" fmla="*/ 27020 h 229669"/>
              <a:gd name="connsiteX17" fmla="*/ 4080514 w 4959092"/>
              <a:gd name="connsiteY17" fmla="*/ 13510 h 229669"/>
              <a:gd name="connsiteX18" fmla="*/ 4553421 w 4959092"/>
              <a:gd name="connsiteY18" fmla="*/ 27020 h 229669"/>
              <a:gd name="connsiteX19" fmla="*/ 4634491 w 4959092"/>
              <a:gd name="connsiteY19" fmla="*/ 54040 h 229669"/>
              <a:gd name="connsiteX20" fmla="*/ 4823654 w 4959092"/>
              <a:gd name="connsiteY20" fmla="*/ 81060 h 229669"/>
              <a:gd name="connsiteX21" fmla="*/ 4931747 w 4959092"/>
              <a:gd name="connsiteY21" fmla="*/ 67550 h 229669"/>
              <a:gd name="connsiteX22" fmla="*/ 4958771 w 4959092"/>
              <a:gd name="connsiteY22" fmla="*/ 40530 h 229669"/>
              <a:gd name="connsiteX23" fmla="*/ 4945259 w 4959092"/>
              <a:gd name="connsiteY23" fmla="*/ 0 h 22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59092" h="229669">
                <a:moveTo>
                  <a:pt x="0" y="121590"/>
                </a:moveTo>
                <a:cubicBezTo>
                  <a:pt x="22519" y="135100"/>
                  <a:pt x="43650" y="151253"/>
                  <a:pt x="67558" y="162119"/>
                </a:cubicBezTo>
                <a:cubicBezTo>
                  <a:pt x="121898" y="186815"/>
                  <a:pt x="149904" y="187574"/>
                  <a:pt x="202674" y="202649"/>
                </a:cubicBezTo>
                <a:cubicBezTo>
                  <a:pt x="216369" y="206561"/>
                  <a:pt x="228976" y="215632"/>
                  <a:pt x="243209" y="216159"/>
                </a:cubicBezTo>
                <a:cubicBezTo>
                  <a:pt x="472794" y="224661"/>
                  <a:pt x="702605" y="225166"/>
                  <a:pt x="932303" y="229669"/>
                </a:cubicBezTo>
                <a:lnTo>
                  <a:pt x="1729489" y="216159"/>
                </a:lnTo>
                <a:cubicBezTo>
                  <a:pt x="1743724" y="215700"/>
                  <a:pt x="1755883" y="204346"/>
                  <a:pt x="1770024" y="202649"/>
                </a:cubicBezTo>
                <a:cubicBezTo>
                  <a:pt x="1868809" y="190796"/>
                  <a:pt x="1968554" y="187968"/>
                  <a:pt x="2067280" y="175629"/>
                </a:cubicBezTo>
                <a:lnTo>
                  <a:pt x="2175373" y="162119"/>
                </a:lnTo>
                <a:cubicBezTo>
                  <a:pt x="2202396" y="153112"/>
                  <a:pt x="2228688" y="141503"/>
                  <a:pt x="2256443" y="135099"/>
                </a:cubicBezTo>
                <a:cubicBezTo>
                  <a:pt x="2364949" y="110063"/>
                  <a:pt x="2635729" y="110109"/>
                  <a:pt x="2675304" y="108080"/>
                </a:cubicBezTo>
                <a:cubicBezTo>
                  <a:pt x="2742923" y="104613"/>
                  <a:pt x="2810505" y="100192"/>
                  <a:pt x="2877979" y="94570"/>
                </a:cubicBezTo>
                <a:cubicBezTo>
                  <a:pt x="2918622" y="91183"/>
                  <a:pt x="2958833" y="82723"/>
                  <a:pt x="2999583" y="81060"/>
                </a:cubicBezTo>
                <a:cubicBezTo>
                  <a:pt x="3179645" y="73711"/>
                  <a:pt x="3359894" y="72053"/>
                  <a:pt x="3540049" y="67550"/>
                </a:cubicBezTo>
                <a:lnTo>
                  <a:pt x="3634630" y="54040"/>
                </a:lnTo>
                <a:cubicBezTo>
                  <a:pt x="3675100" y="48982"/>
                  <a:pt x="3715808" y="45920"/>
                  <a:pt x="3756235" y="40530"/>
                </a:cubicBezTo>
                <a:cubicBezTo>
                  <a:pt x="3783391" y="36910"/>
                  <a:pt x="3810004" y="29295"/>
                  <a:pt x="3837305" y="27020"/>
                </a:cubicBezTo>
                <a:cubicBezTo>
                  <a:pt x="3918219" y="20278"/>
                  <a:pt x="3999444" y="18013"/>
                  <a:pt x="4080514" y="13510"/>
                </a:cubicBezTo>
                <a:cubicBezTo>
                  <a:pt x="4238150" y="18013"/>
                  <a:pt x="4396141" y="15513"/>
                  <a:pt x="4553421" y="27020"/>
                </a:cubicBezTo>
                <a:cubicBezTo>
                  <a:pt x="4581830" y="29098"/>
                  <a:pt x="4606226" y="50507"/>
                  <a:pt x="4634491" y="54040"/>
                </a:cubicBezTo>
                <a:cubicBezTo>
                  <a:pt x="4769768" y="70948"/>
                  <a:pt x="4706767" y="61581"/>
                  <a:pt x="4823654" y="81060"/>
                </a:cubicBezTo>
                <a:cubicBezTo>
                  <a:pt x="4859685" y="76557"/>
                  <a:pt x="4896967" y="77983"/>
                  <a:pt x="4931747" y="67550"/>
                </a:cubicBezTo>
                <a:cubicBezTo>
                  <a:pt x="4943948" y="63890"/>
                  <a:pt x="4956272" y="53021"/>
                  <a:pt x="4958771" y="40530"/>
                </a:cubicBezTo>
                <a:cubicBezTo>
                  <a:pt x="4961564" y="26566"/>
                  <a:pt x="4945259" y="0"/>
                  <a:pt x="4945259" y="0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Freeform 5"/>
          <p:cNvSpPr/>
          <p:nvPr/>
        </p:nvSpPr>
        <p:spPr>
          <a:xfrm>
            <a:off x="6458369" y="5513405"/>
            <a:ext cx="364911" cy="731747"/>
          </a:xfrm>
          <a:custGeom>
            <a:avLst/>
            <a:gdLst>
              <a:gd name="connsiteX0" fmla="*/ 13608 w 364911"/>
              <a:gd name="connsiteY0" fmla="*/ 13946 h 731747"/>
              <a:gd name="connsiteX1" fmla="*/ 81166 w 364911"/>
              <a:gd name="connsiteY1" fmla="*/ 436 h 731747"/>
              <a:gd name="connsiteX2" fmla="*/ 162236 w 364911"/>
              <a:gd name="connsiteY2" fmla="*/ 67986 h 731747"/>
              <a:gd name="connsiteX3" fmla="*/ 216283 w 364911"/>
              <a:gd name="connsiteY3" fmla="*/ 149046 h 731747"/>
              <a:gd name="connsiteX4" fmla="*/ 256818 w 364911"/>
              <a:gd name="connsiteY4" fmla="*/ 203086 h 731747"/>
              <a:gd name="connsiteX5" fmla="*/ 364911 w 364911"/>
              <a:gd name="connsiteY5" fmla="*/ 351695 h 731747"/>
              <a:gd name="connsiteX6" fmla="*/ 337887 w 364911"/>
              <a:gd name="connsiteY6" fmla="*/ 392225 h 731747"/>
              <a:gd name="connsiteX7" fmla="*/ 121701 w 364911"/>
              <a:gd name="connsiteY7" fmla="*/ 608385 h 731747"/>
              <a:gd name="connsiteX8" fmla="*/ 27120 w 364911"/>
              <a:gd name="connsiteY8" fmla="*/ 702955 h 731747"/>
              <a:gd name="connsiteX9" fmla="*/ 96 w 364911"/>
              <a:gd name="connsiteY9" fmla="*/ 716465 h 73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911" h="731747">
                <a:moveTo>
                  <a:pt x="13608" y="13946"/>
                </a:moveTo>
                <a:cubicBezTo>
                  <a:pt x="36127" y="9443"/>
                  <a:pt x="58378" y="-2412"/>
                  <a:pt x="81166" y="436"/>
                </a:cubicBezTo>
                <a:cubicBezTo>
                  <a:pt x="100382" y="2838"/>
                  <a:pt x="154011" y="57412"/>
                  <a:pt x="162236" y="67986"/>
                </a:cubicBezTo>
                <a:cubicBezTo>
                  <a:pt x="182175" y="93619"/>
                  <a:pt x="196796" y="123067"/>
                  <a:pt x="216283" y="149046"/>
                </a:cubicBezTo>
                <a:cubicBezTo>
                  <a:pt x="229795" y="167059"/>
                  <a:pt x="244000" y="184573"/>
                  <a:pt x="256818" y="203086"/>
                </a:cubicBezTo>
                <a:cubicBezTo>
                  <a:pt x="355970" y="346289"/>
                  <a:pt x="300559" y="287352"/>
                  <a:pt x="364911" y="351695"/>
                </a:cubicBezTo>
                <a:cubicBezTo>
                  <a:pt x="355903" y="365205"/>
                  <a:pt x="348993" y="380380"/>
                  <a:pt x="337887" y="392225"/>
                </a:cubicBezTo>
                <a:lnTo>
                  <a:pt x="121701" y="608385"/>
                </a:lnTo>
                <a:lnTo>
                  <a:pt x="27120" y="702955"/>
                </a:lnTo>
                <a:cubicBezTo>
                  <a:pt x="-3089" y="733160"/>
                  <a:pt x="96" y="742713"/>
                  <a:pt x="96" y="716465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6"/>
          <p:cNvSpPr/>
          <p:nvPr/>
        </p:nvSpPr>
        <p:spPr>
          <a:xfrm>
            <a:off x="1391602" y="1717539"/>
            <a:ext cx="594512" cy="634968"/>
          </a:xfrm>
          <a:custGeom>
            <a:avLst/>
            <a:gdLst>
              <a:gd name="connsiteX0" fmla="*/ 0 w 391837"/>
              <a:gd name="connsiteY0" fmla="*/ 499869 h 634968"/>
              <a:gd name="connsiteX1" fmla="*/ 81070 w 391837"/>
              <a:gd name="connsiteY1" fmla="*/ 324239 h 634968"/>
              <a:gd name="connsiteX2" fmla="*/ 162139 w 391837"/>
              <a:gd name="connsiteY2" fmla="*/ 202649 h 634968"/>
              <a:gd name="connsiteX3" fmla="*/ 202674 w 391837"/>
              <a:gd name="connsiteY3" fmla="*/ 81060 h 634968"/>
              <a:gd name="connsiteX4" fmla="*/ 216186 w 391837"/>
              <a:gd name="connsiteY4" fmla="*/ 40530 h 634968"/>
              <a:gd name="connsiteX5" fmla="*/ 243209 w 391837"/>
              <a:gd name="connsiteY5" fmla="*/ 0 h 634968"/>
              <a:gd name="connsiteX6" fmla="*/ 270233 w 391837"/>
              <a:gd name="connsiteY6" fmla="*/ 40530 h 634968"/>
              <a:gd name="connsiteX7" fmla="*/ 283744 w 391837"/>
              <a:gd name="connsiteY7" fmla="*/ 94570 h 634968"/>
              <a:gd name="connsiteX8" fmla="*/ 310767 w 391837"/>
              <a:gd name="connsiteY8" fmla="*/ 229669 h 634968"/>
              <a:gd name="connsiteX9" fmla="*/ 337791 w 391837"/>
              <a:gd name="connsiteY9" fmla="*/ 472849 h 634968"/>
              <a:gd name="connsiteX10" fmla="*/ 378326 w 391837"/>
              <a:gd name="connsiteY10" fmla="*/ 621458 h 634968"/>
              <a:gd name="connsiteX11" fmla="*/ 391837 w 391837"/>
              <a:gd name="connsiteY11" fmla="*/ 634968 h 63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1837" h="634968">
                <a:moveTo>
                  <a:pt x="0" y="499869"/>
                </a:moveTo>
                <a:cubicBezTo>
                  <a:pt x="22450" y="443750"/>
                  <a:pt x="48621" y="372908"/>
                  <a:pt x="81070" y="324239"/>
                </a:cubicBezTo>
                <a:cubicBezTo>
                  <a:pt x="108093" y="283709"/>
                  <a:pt x="146733" y="248861"/>
                  <a:pt x="162139" y="202649"/>
                </a:cubicBezTo>
                <a:lnTo>
                  <a:pt x="202674" y="81060"/>
                </a:lnTo>
                <a:cubicBezTo>
                  <a:pt x="207178" y="67550"/>
                  <a:pt x="208286" y="52379"/>
                  <a:pt x="216186" y="40530"/>
                </a:cubicBezTo>
                <a:lnTo>
                  <a:pt x="243209" y="0"/>
                </a:lnTo>
                <a:cubicBezTo>
                  <a:pt x="252217" y="13510"/>
                  <a:pt x="263836" y="25605"/>
                  <a:pt x="270233" y="40530"/>
                </a:cubicBezTo>
                <a:cubicBezTo>
                  <a:pt x="277548" y="57596"/>
                  <a:pt x="279853" y="76414"/>
                  <a:pt x="283744" y="94570"/>
                </a:cubicBezTo>
                <a:cubicBezTo>
                  <a:pt x="293368" y="139475"/>
                  <a:pt x="304271" y="184206"/>
                  <a:pt x="310767" y="229669"/>
                </a:cubicBezTo>
                <a:cubicBezTo>
                  <a:pt x="322303" y="310408"/>
                  <a:pt x="321795" y="392874"/>
                  <a:pt x="337791" y="472849"/>
                </a:cubicBezTo>
                <a:cubicBezTo>
                  <a:pt x="343069" y="499235"/>
                  <a:pt x="361181" y="604314"/>
                  <a:pt x="378326" y="621458"/>
                </a:cubicBezTo>
                <a:lnTo>
                  <a:pt x="391837" y="634968"/>
                </a:ln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Freeform 7"/>
          <p:cNvSpPr/>
          <p:nvPr/>
        </p:nvSpPr>
        <p:spPr>
          <a:xfrm>
            <a:off x="2378048" y="2512855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3003355" y="3110035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57547" y="5950258"/>
            <a:ext cx="1249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Effort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297" y="3267522"/>
            <a:ext cx="782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Fun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2397" y="1921533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CS106A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60076" y="2974520"/>
            <a:ext cx="118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CS106B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False Narrative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27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7216E-6 4.56396E-6 L 4.17216E-6 -0.062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608E-6 -2.41499E-6 L 2.08608E-6 -0.062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88858" y="2149858"/>
            <a:ext cx="94581" cy="3731470"/>
          </a:xfrm>
          <a:custGeom>
            <a:avLst/>
            <a:gdLst>
              <a:gd name="connsiteX0" fmla="*/ 0 w 94581"/>
              <a:gd name="connsiteY0" fmla="*/ 0 h 3731470"/>
              <a:gd name="connsiteX1" fmla="*/ 13511 w 94581"/>
              <a:gd name="connsiteY1" fmla="*/ 553909 h 3731470"/>
              <a:gd name="connsiteX2" fmla="*/ 27023 w 94581"/>
              <a:gd name="connsiteY2" fmla="*/ 634969 h 3731470"/>
              <a:gd name="connsiteX3" fmla="*/ 54046 w 94581"/>
              <a:gd name="connsiteY3" fmla="*/ 959208 h 3731470"/>
              <a:gd name="connsiteX4" fmla="*/ 67558 w 94581"/>
              <a:gd name="connsiteY4" fmla="*/ 1229407 h 3731470"/>
              <a:gd name="connsiteX5" fmla="*/ 81070 w 94581"/>
              <a:gd name="connsiteY5" fmla="*/ 1323977 h 3731470"/>
              <a:gd name="connsiteX6" fmla="*/ 94581 w 94581"/>
              <a:gd name="connsiteY6" fmla="*/ 2134576 h 3731470"/>
              <a:gd name="connsiteX7" fmla="*/ 81070 w 94581"/>
              <a:gd name="connsiteY7" fmla="*/ 3728752 h 3731470"/>
              <a:gd name="connsiteX8" fmla="*/ 81070 w 94581"/>
              <a:gd name="connsiteY8" fmla="*/ 3688222 h 37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581" h="3731470">
                <a:moveTo>
                  <a:pt x="0" y="0"/>
                </a:moveTo>
                <a:cubicBezTo>
                  <a:pt x="4504" y="184636"/>
                  <a:pt x="5658" y="369385"/>
                  <a:pt x="13511" y="553909"/>
                </a:cubicBezTo>
                <a:cubicBezTo>
                  <a:pt x="14676" y="581277"/>
                  <a:pt x="24543" y="607689"/>
                  <a:pt x="27023" y="634969"/>
                </a:cubicBezTo>
                <a:cubicBezTo>
                  <a:pt x="69101" y="1097753"/>
                  <a:pt x="18353" y="673685"/>
                  <a:pt x="54046" y="959208"/>
                </a:cubicBezTo>
                <a:cubicBezTo>
                  <a:pt x="58550" y="1049274"/>
                  <a:pt x="60895" y="1139475"/>
                  <a:pt x="67558" y="1229407"/>
                </a:cubicBezTo>
                <a:cubicBezTo>
                  <a:pt x="69911" y="1261163"/>
                  <a:pt x="80120" y="1292148"/>
                  <a:pt x="81070" y="1323977"/>
                </a:cubicBezTo>
                <a:cubicBezTo>
                  <a:pt x="89134" y="1594094"/>
                  <a:pt x="90077" y="1864376"/>
                  <a:pt x="94581" y="2134576"/>
                </a:cubicBezTo>
                <a:cubicBezTo>
                  <a:pt x="90077" y="2665968"/>
                  <a:pt x="85691" y="3197361"/>
                  <a:pt x="81070" y="3728752"/>
                </a:cubicBezTo>
                <a:cubicBezTo>
                  <a:pt x="80953" y="3742261"/>
                  <a:pt x="81070" y="3701732"/>
                  <a:pt x="81070" y="3688222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4"/>
          <p:cNvSpPr/>
          <p:nvPr/>
        </p:nvSpPr>
        <p:spPr>
          <a:xfrm>
            <a:off x="1756416" y="5675961"/>
            <a:ext cx="4959092" cy="229669"/>
          </a:xfrm>
          <a:custGeom>
            <a:avLst/>
            <a:gdLst>
              <a:gd name="connsiteX0" fmla="*/ 0 w 4959092"/>
              <a:gd name="connsiteY0" fmla="*/ 121590 h 229669"/>
              <a:gd name="connsiteX1" fmla="*/ 67558 w 4959092"/>
              <a:gd name="connsiteY1" fmla="*/ 162119 h 229669"/>
              <a:gd name="connsiteX2" fmla="*/ 202674 w 4959092"/>
              <a:gd name="connsiteY2" fmla="*/ 202649 h 229669"/>
              <a:gd name="connsiteX3" fmla="*/ 243209 w 4959092"/>
              <a:gd name="connsiteY3" fmla="*/ 216159 h 229669"/>
              <a:gd name="connsiteX4" fmla="*/ 932303 w 4959092"/>
              <a:gd name="connsiteY4" fmla="*/ 229669 h 229669"/>
              <a:gd name="connsiteX5" fmla="*/ 1729489 w 4959092"/>
              <a:gd name="connsiteY5" fmla="*/ 216159 h 229669"/>
              <a:gd name="connsiteX6" fmla="*/ 1770024 w 4959092"/>
              <a:gd name="connsiteY6" fmla="*/ 202649 h 229669"/>
              <a:gd name="connsiteX7" fmla="*/ 2067280 w 4959092"/>
              <a:gd name="connsiteY7" fmla="*/ 175629 h 229669"/>
              <a:gd name="connsiteX8" fmla="*/ 2175373 w 4959092"/>
              <a:gd name="connsiteY8" fmla="*/ 162119 h 229669"/>
              <a:gd name="connsiteX9" fmla="*/ 2256443 w 4959092"/>
              <a:gd name="connsiteY9" fmla="*/ 135099 h 229669"/>
              <a:gd name="connsiteX10" fmla="*/ 2675304 w 4959092"/>
              <a:gd name="connsiteY10" fmla="*/ 108080 h 229669"/>
              <a:gd name="connsiteX11" fmla="*/ 2877979 w 4959092"/>
              <a:gd name="connsiteY11" fmla="*/ 94570 h 229669"/>
              <a:gd name="connsiteX12" fmla="*/ 2999583 w 4959092"/>
              <a:gd name="connsiteY12" fmla="*/ 81060 h 229669"/>
              <a:gd name="connsiteX13" fmla="*/ 3540049 w 4959092"/>
              <a:gd name="connsiteY13" fmla="*/ 67550 h 229669"/>
              <a:gd name="connsiteX14" fmla="*/ 3634630 w 4959092"/>
              <a:gd name="connsiteY14" fmla="*/ 54040 h 229669"/>
              <a:gd name="connsiteX15" fmla="*/ 3756235 w 4959092"/>
              <a:gd name="connsiteY15" fmla="*/ 40530 h 229669"/>
              <a:gd name="connsiteX16" fmla="*/ 3837305 w 4959092"/>
              <a:gd name="connsiteY16" fmla="*/ 27020 h 229669"/>
              <a:gd name="connsiteX17" fmla="*/ 4080514 w 4959092"/>
              <a:gd name="connsiteY17" fmla="*/ 13510 h 229669"/>
              <a:gd name="connsiteX18" fmla="*/ 4553421 w 4959092"/>
              <a:gd name="connsiteY18" fmla="*/ 27020 h 229669"/>
              <a:gd name="connsiteX19" fmla="*/ 4634491 w 4959092"/>
              <a:gd name="connsiteY19" fmla="*/ 54040 h 229669"/>
              <a:gd name="connsiteX20" fmla="*/ 4823654 w 4959092"/>
              <a:gd name="connsiteY20" fmla="*/ 81060 h 229669"/>
              <a:gd name="connsiteX21" fmla="*/ 4931747 w 4959092"/>
              <a:gd name="connsiteY21" fmla="*/ 67550 h 229669"/>
              <a:gd name="connsiteX22" fmla="*/ 4958771 w 4959092"/>
              <a:gd name="connsiteY22" fmla="*/ 40530 h 229669"/>
              <a:gd name="connsiteX23" fmla="*/ 4945259 w 4959092"/>
              <a:gd name="connsiteY23" fmla="*/ 0 h 22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59092" h="229669">
                <a:moveTo>
                  <a:pt x="0" y="121590"/>
                </a:moveTo>
                <a:cubicBezTo>
                  <a:pt x="22519" y="135100"/>
                  <a:pt x="43650" y="151253"/>
                  <a:pt x="67558" y="162119"/>
                </a:cubicBezTo>
                <a:cubicBezTo>
                  <a:pt x="121898" y="186815"/>
                  <a:pt x="149904" y="187574"/>
                  <a:pt x="202674" y="202649"/>
                </a:cubicBezTo>
                <a:cubicBezTo>
                  <a:pt x="216369" y="206561"/>
                  <a:pt x="228976" y="215632"/>
                  <a:pt x="243209" y="216159"/>
                </a:cubicBezTo>
                <a:cubicBezTo>
                  <a:pt x="472794" y="224661"/>
                  <a:pt x="702605" y="225166"/>
                  <a:pt x="932303" y="229669"/>
                </a:cubicBezTo>
                <a:lnTo>
                  <a:pt x="1729489" y="216159"/>
                </a:lnTo>
                <a:cubicBezTo>
                  <a:pt x="1743724" y="215700"/>
                  <a:pt x="1755883" y="204346"/>
                  <a:pt x="1770024" y="202649"/>
                </a:cubicBezTo>
                <a:cubicBezTo>
                  <a:pt x="1868809" y="190796"/>
                  <a:pt x="1968554" y="187968"/>
                  <a:pt x="2067280" y="175629"/>
                </a:cubicBezTo>
                <a:lnTo>
                  <a:pt x="2175373" y="162119"/>
                </a:lnTo>
                <a:cubicBezTo>
                  <a:pt x="2202396" y="153112"/>
                  <a:pt x="2228688" y="141503"/>
                  <a:pt x="2256443" y="135099"/>
                </a:cubicBezTo>
                <a:cubicBezTo>
                  <a:pt x="2364949" y="110063"/>
                  <a:pt x="2635729" y="110109"/>
                  <a:pt x="2675304" y="108080"/>
                </a:cubicBezTo>
                <a:cubicBezTo>
                  <a:pt x="2742923" y="104613"/>
                  <a:pt x="2810505" y="100192"/>
                  <a:pt x="2877979" y="94570"/>
                </a:cubicBezTo>
                <a:cubicBezTo>
                  <a:pt x="2918622" y="91183"/>
                  <a:pt x="2958833" y="82723"/>
                  <a:pt x="2999583" y="81060"/>
                </a:cubicBezTo>
                <a:cubicBezTo>
                  <a:pt x="3179645" y="73711"/>
                  <a:pt x="3359894" y="72053"/>
                  <a:pt x="3540049" y="67550"/>
                </a:cubicBezTo>
                <a:lnTo>
                  <a:pt x="3634630" y="54040"/>
                </a:lnTo>
                <a:cubicBezTo>
                  <a:pt x="3675100" y="48982"/>
                  <a:pt x="3715808" y="45920"/>
                  <a:pt x="3756235" y="40530"/>
                </a:cubicBezTo>
                <a:cubicBezTo>
                  <a:pt x="3783391" y="36910"/>
                  <a:pt x="3810004" y="29295"/>
                  <a:pt x="3837305" y="27020"/>
                </a:cubicBezTo>
                <a:cubicBezTo>
                  <a:pt x="3918219" y="20278"/>
                  <a:pt x="3999444" y="18013"/>
                  <a:pt x="4080514" y="13510"/>
                </a:cubicBezTo>
                <a:cubicBezTo>
                  <a:pt x="4238150" y="18013"/>
                  <a:pt x="4396141" y="15513"/>
                  <a:pt x="4553421" y="27020"/>
                </a:cubicBezTo>
                <a:cubicBezTo>
                  <a:pt x="4581830" y="29098"/>
                  <a:pt x="4606226" y="50507"/>
                  <a:pt x="4634491" y="54040"/>
                </a:cubicBezTo>
                <a:cubicBezTo>
                  <a:pt x="4769768" y="70948"/>
                  <a:pt x="4706767" y="61581"/>
                  <a:pt x="4823654" y="81060"/>
                </a:cubicBezTo>
                <a:cubicBezTo>
                  <a:pt x="4859685" y="76557"/>
                  <a:pt x="4896967" y="77983"/>
                  <a:pt x="4931747" y="67550"/>
                </a:cubicBezTo>
                <a:cubicBezTo>
                  <a:pt x="4943948" y="63890"/>
                  <a:pt x="4956272" y="53021"/>
                  <a:pt x="4958771" y="40530"/>
                </a:cubicBezTo>
                <a:cubicBezTo>
                  <a:pt x="4961564" y="26566"/>
                  <a:pt x="4945259" y="0"/>
                  <a:pt x="4945259" y="0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Freeform 5"/>
          <p:cNvSpPr/>
          <p:nvPr/>
        </p:nvSpPr>
        <p:spPr>
          <a:xfrm>
            <a:off x="6458369" y="5513405"/>
            <a:ext cx="364911" cy="731747"/>
          </a:xfrm>
          <a:custGeom>
            <a:avLst/>
            <a:gdLst>
              <a:gd name="connsiteX0" fmla="*/ 13608 w 364911"/>
              <a:gd name="connsiteY0" fmla="*/ 13946 h 731747"/>
              <a:gd name="connsiteX1" fmla="*/ 81166 w 364911"/>
              <a:gd name="connsiteY1" fmla="*/ 436 h 731747"/>
              <a:gd name="connsiteX2" fmla="*/ 162236 w 364911"/>
              <a:gd name="connsiteY2" fmla="*/ 67986 h 731747"/>
              <a:gd name="connsiteX3" fmla="*/ 216283 w 364911"/>
              <a:gd name="connsiteY3" fmla="*/ 149046 h 731747"/>
              <a:gd name="connsiteX4" fmla="*/ 256818 w 364911"/>
              <a:gd name="connsiteY4" fmla="*/ 203086 h 731747"/>
              <a:gd name="connsiteX5" fmla="*/ 364911 w 364911"/>
              <a:gd name="connsiteY5" fmla="*/ 351695 h 731747"/>
              <a:gd name="connsiteX6" fmla="*/ 337887 w 364911"/>
              <a:gd name="connsiteY6" fmla="*/ 392225 h 731747"/>
              <a:gd name="connsiteX7" fmla="*/ 121701 w 364911"/>
              <a:gd name="connsiteY7" fmla="*/ 608385 h 731747"/>
              <a:gd name="connsiteX8" fmla="*/ 27120 w 364911"/>
              <a:gd name="connsiteY8" fmla="*/ 702955 h 731747"/>
              <a:gd name="connsiteX9" fmla="*/ 96 w 364911"/>
              <a:gd name="connsiteY9" fmla="*/ 716465 h 73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911" h="731747">
                <a:moveTo>
                  <a:pt x="13608" y="13946"/>
                </a:moveTo>
                <a:cubicBezTo>
                  <a:pt x="36127" y="9443"/>
                  <a:pt x="58378" y="-2412"/>
                  <a:pt x="81166" y="436"/>
                </a:cubicBezTo>
                <a:cubicBezTo>
                  <a:pt x="100382" y="2838"/>
                  <a:pt x="154011" y="57412"/>
                  <a:pt x="162236" y="67986"/>
                </a:cubicBezTo>
                <a:cubicBezTo>
                  <a:pt x="182175" y="93619"/>
                  <a:pt x="196796" y="123067"/>
                  <a:pt x="216283" y="149046"/>
                </a:cubicBezTo>
                <a:cubicBezTo>
                  <a:pt x="229795" y="167059"/>
                  <a:pt x="244000" y="184573"/>
                  <a:pt x="256818" y="203086"/>
                </a:cubicBezTo>
                <a:cubicBezTo>
                  <a:pt x="355970" y="346289"/>
                  <a:pt x="300559" y="287352"/>
                  <a:pt x="364911" y="351695"/>
                </a:cubicBezTo>
                <a:cubicBezTo>
                  <a:pt x="355903" y="365205"/>
                  <a:pt x="348993" y="380380"/>
                  <a:pt x="337887" y="392225"/>
                </a:cubicBezTo>
                <a:lnTo>
                  <a:pt x="121701" y="608385"/>
                </a:lnTo>
                <a:lnTo>
                  <a:pt x="27120" y="702955"/>
                </a:lnTo>
                <a:cubicBezTo>
                  <a:pt x="-3089" y="733160"/>
                  <a:pt x="96" y="742713"/>
                  <a:pt x="96" y="716465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6"/>
          <p:cNvSpPr/>
          <p:nvPr/>
        </p:nvSpPr>
        <p:spPr>
          <a:xfrm>
            <a:off x="1391602" y="1717539"/>
            <a:ext cx="594512" cy="634968"/>
          </a:xfrm>
          <a:custGeom>
            <a:avLst/>
            <a:gdLst>
              <a:gd name="connsiteX0" fmla="*/ 0 w 391837"/>
              <a:gd name="connsiteY0" fmla="*/ 499869 h 634968"/>
              <a:gd name="connsiteX1" fmla="*/ 81070 w 391837"/>
              <a:gd name="connsiteY1" fmla="*/ 324239 h 634968"/>
              <a:gd name="connsiteX2" fmla="*/ 162139 w 391837"/>
              <a:gd name="connsiteY2" fmla="*/ 202649 h 634968"/>
              <a:gd name="connsiteX3" fmla="*/ 202674 w 391837"/>
              <a:gd name="connsiteY3" fmla="*/ 81060 h 634968"/>
              <a:gd name="connsiteX4" fmla="*/ 216186 w 391837"/>
              <a:gd name="connsiteY4" fmla="*/ 40530 h 634968"/>
              <a:gd name="connsiteX5" fmla="*/ 243209 w 391837"/>
              <a:gd name="connsiteY5" fmla="*/ 0 h 634968"/>
              <a:gd name="connsiteX6" fmla="*/ 270233 w 391837"/>
              <a:gd name="connsiteY6" fmla="*/ 40530 h 634968"/>
              <a:gd name="connsiteX7" fmla="*/ 283744 w 391837"/>
              <a:gd name="connsiteY7" fmla="*/ 94570 h 634968"/>
              <a:gd name="connsiteX8" fmla="*/ 310767 w 391837"/>
              <a:gd name="connsiteY8" fmla="*/ 229669 h 634968"/>
              <a:gd name="connsiteX9" fmla="*/ 337791 w 391837"/>
              <a:gd name="connsiteY9" fmla="*/ 472849 h 634968"/>
              <a:gd name="connsiteX10" fmla="*/ 378326 w 391837"/>
              <a:gd name="connsiteY10" fmla="*/ 621458 h 634968"/>
              <a:gd name="connsiteX11" fmla="*/ 391837 w 391837"/>
              <a:gd name="connsiteY11" fmla="*/ 634968 h 63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1837" h="634968">
                <a:moveTo>
                  <a:pt x="0" y="499869"/>
                </a:moveTo>
                <a:cubicBezTo>
                  <a:pt x="22450" y="443750"/>
                  <a:pt x="48621" y="372908"/>
                  <a:pt x="81070" y="324239"/>
                </a:cubicBezTo>
                <a:cubicBezTo>
                  <a:pt x="108093" y="283709"/>
                  <a:pt x="146733" y="248861"/>
                  <a:pt x="162139" y="202649"/>
                </a:cubicBezTo>
                <a:lnTo>
                  <a:pt x="202674" y="81060"/>
                </a:lnTo>
                <a:cubicBezTo>
                  <a:pt x="207178" y="67550"/>
                  <a:pt x="208286" y="52379"/>
                  <a:pt x="216186" y="40530"/>
                </a:cubicBezTo>
                <a:lnTo>
                  <a:pt x="243209" y="0"/>
                </a:lnTo>
                <a:cubicBezTo>
                  <a:pt x="252217" y="13510"/>
                  <a:pt x="263836" y="25605"/>
                  <a:pt x="270233" y="40530"/>
                </a:cubicBezTo>
                <a:cubicBezTo>
                  <a:pt x="277548" y="57596"/>
                  <a:pt x="279853" y="76414"/>
                  <a:pt x="283744" y="94570"/>
                </a:cubicBezTo>
                <a:cubicBezTo>
                  <a:pt x="293368" y="139475"/>
                  <a:pt x="304271" y="184206"/>
                  <a:pt x="310767" y="229669"/>
                </a:cubicBezTo>
                <a:cubicBezTo>
                  <a:pt x="322303" y="310408"/>
                  <a:pt x="321795" y="392874"/>
                  <a:pt x="337791" y="472849"/>
                </a:cubicBezTo>
                <a:cubicBezTo>
                  <a:pt x="343069" y="499235"/>
                  <a:pt x="361181" y="604314"/>
                  <a:pt x="378326" y="621458"/>
                </a:cubicBezTo>
                <a:lnTo>
                  <a:pt x="391837" y="634968"/>
                </a:ln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Freeform 7"/>
          <p:cNvSpPr/>
          <p:nvPr/>
        </p:nvSpPr>
        <p:spPr>
          <a:xfrm>
            <a:off x="2378048" y="2512855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3003355" y="2648370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57547" y="5950258"/>
            <a:ext cx="1249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Effort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297" y="3267522"/>
            <a:ext cx="782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Fun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2397" y="1921533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CS106A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60076" y="2512855"/>
            <a:ext cx="118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CS106B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065592" y="3716151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17840" y="3359855"/>
            <a:ext cx="101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CS107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False Narrative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25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88858" y="2149858"/>
            <a:ext cx="94581" cy="3731470"/>
          </a:xfrm>
          <a:custGeom>
            <a:avLst/>
            <a:gdLst>
              <a:gd name="connsiteX0" fmla="*/ 0 w 94581"/>
              <a:gd name="connsiteY0" fmla="*/ 0 h 3731470"/>
              <a:gd name="connsiteX1" fmla="*/ 13511 w 94581"/>
              <a:gd name="connsiteY1" fmla="*/ 553909 h 3731470"/>
              <a:gd name="connsiteX2" fmla="*/ 27023 w 94581"/>
              <a:gd name="connsiteY2" fmla="*/ 634969 h 3731470"/>
              <a:gd name="connsiteX3" fmla="*/ 54046 w 94581"/>
              <a:gd name="connsiteY3" fmla="*/ 959208 h 3731470"/>
              <a:gd name="connsiteX4" fmla="*/ 67558 w 94581"/>
              <a:gd name="connsiteY4" fmla="*/ 1229407 h 3731470"/>
              <a:gd name="connsiteX5" fmla="*/ 81070 w 94581"/>
              <a:gd name="connsiteY5" fmla="*/ 1323977 h 3731470"/>
              <a:gd name="connsiteX6" fmla="*/ 94581 w 94581"/>
              <a:gd name="connsiteY6" fmla="*/ 2134576 h 3731470"/>
              <a:gd name="connsiteX7" fmla="*/ 81070 w 94581"/>
              <a:gd name="connsiteY7" fmla="*/ 3728752 h 3731470"/>
              <a:gd name="connsiteX8" fmla="*/ 81070 w 94581"/>
              <a:gd name="connsiteY8" fmla="*/ 3688222 h 37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581" h="3731470">
                <a:moveTo>
                  <a:pt x="0" y="0"/>
                </a:moveTo>
                <a:cubicBezTo>
                  <a:pt x="4504" y="184636"/>
                  <a:pt x="5658" y="369385"/>
                  <a:pt x="13511" y="553909"/>
                </a:cubicBezTo>
                <a:cubicBezTo>
                  <a:pt x="14676" y="581277"/>
                  <a:pt x="24543" y="607689"/>
                  <a:pt x="27023" y="634969"/>
                </a:cubicBezTo>
                <a:cubicBezTo>
                  <a:pt x="69101" y="1097753"/>
                  <a:pt x="18353" y="673685"/>
                  <a:pt x="54046" y="959208"/>
                </a:cubicBezTo>
                <a:cubicBezTo>
                  <a:pt x="58550" y="1049274"/>
                  <a:pt x="60895" y="1139475"/>
                  <a:pt x="67558" y="1229407"/>
                </a:cubicBezTo>
                <a:cubicBezTo>
                  <a:pt x="69911" y="1261163"/>
                  <a:pt x="80120" y="1292148"/>
                  <a:pt x="81070" y="1323977"/>
                </a:cubicBezTo>
                <a:cubicBezTo>
                  <a:pt x="89134" y="1594094"/>
                  <a:pt x="90077" y="1864376"/>
                  <a:pt x="94581" y="2134576"/>
                </a:cubicBezTo>
                <a:cubicBezTo>
                  <a:pt x="90077" y="2665968"/>
                  <a:pt x="85691" y="3197361"/>
                  <a:pt x="81070" y="3728752"/>
                </a:cubicBezTo>
                <a:cubicBezTo>
                  <a:pt x="80953" y="3742261"/>
                  <a:pt x="81070" y="3701732"/>
                  <a:pt x="81070" y="3688222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4"/>
          <p:cNvSpPr/>
          <p:nvPr/>
        </p:nvSpPr>
        <p:spPr>
          <a:xfrm>
            <a:off x="1756416" y="5675961"/>
            <a:ext cx="4959092" cy="229669"/>
          </a:xfrm>
          <a:custGeom>
            <a:avLst/>
            <a:gdLst>
              <a:gd name="connsiteX0" fmla="*/ 0 w 4959092"/>
              <a:gd name="connsiteY0" fmla="*/ 121590 h 229669"/>
              <a:gd name="connsiteX1" fmla="*/ 67558 w 4959092"/>
              <a:gd name="connsiteY1" fmla="*/ 162119 h 229669"/>
              <a:gd name="connsiteX2" fmla="*/ 202674 w 4959092"/>
              <a:gd name="connsiteY2" fmla="*/ 202649 h 229669"/>
              <a:gd name="connsiteX3" fmla="*/ 243209 w 4959092"/>
              <a:gd name="connsiteY3" fmla="*/ 216159 h 229669"/>
              <a:gd name="connsiteX4" fmla="*/ 932303 w 4959092"/>
              <a:gd name="connsiteY4" fmla="*/ 229669 h 229669"/>
              <a:gd name="connsiteX5" fmla="*/ 1729489 w 4959092"/>
              <a:gd name="connsiteY5" fmla="*/ 216159 h 229669"/>
              <a:gd name="connsiteX6" fmla="*/ 1770024 w 4959092"/>
              <a:gd name="connsiteY6" fmla="*/ 202649 h 229669"/>
              <a:gd name="connsiteX7" fmla="*/ 2067280 w 4959092"/>
              <a:gd name="connsiteY7" fmla="*/ 175629 h 229669"/>
              <a:gd name="connsiteX8" fmla="*/ 2175373 w 4959092"/>
              <a:gd name="connsiteY8" fmla="*/ 162119 h 229669"/>
              <a:gd name="connsiteX9" fmla="*/ 2256443 w 4959092"/>
              <a:gd name="connsiteY9" fmla="*/ 135099 h 229669"/>
              <a:gd name="connsiteX10" fmla="*/ 2675304 w 4959092"/>
              <a:gd name="connsiteY10" fmla="*/ 108080 h 229669"/>
              <a:gd name="connsiteX11" fmla="*/ 2877979 w 4959092"/>
              <a:gd name="connsiteY11" fmla="*/ 94570 h 229669"/>
              <a:gd name="connsiteX12" fmla="*/ 2999583 w 4959092"/>
              <a:gd name="connsiteY12" fmla="*/ 81060 h 229669"/>
              <a:gd name="connsiteX13" fmla="*/ 3540049 w 4959092"/>
              <a:gd name="connsiteY13" fmla="*/ 67550 h 229669"/>
              <a:gd name="connsiteX14" fmla="*/ 3634630 w 4959092"/>
              <a:gd name="connsiteY14" fmla="*/ 54040 h 229669"/>
              <a:gd name="connsiteX15" fmla="*/ 3756235 w 4959092"/>
              <a:gd name="connsiteY15" fmla="*/ 40530 h 229669"/>
              <a:gd name="connsiteX16" fmla="*/ 3837305 w 4959092"/>
              <a:gd name="connsiteY16" fmla="*/ 27020 h 229669"/>
              <a:gd name="connsiteX17" fmla="*/ 4080514 w 4959092"/>
              <a:gd name="connsiteY17" fmla="*/ 13510 h 229669"/>
              <a:gd name="connsiteX18" fmla="*/ 4553421 w 4959092"/>
              <a:gd name="connsiteY18" fmla="*/ 27020 h 229669"/>
              <a:gd name="connsiteX19" fmla="*/ 4634491 w 4959092"/>
              <a:gd name="connsiteY19" fmla="*/ 54040 h 229669"/>
              <a:gd name="connsiteX20" fmla="*/ 4823654 w 4959092"/>
              <a:gd name="connsiteY20" fmla="*/ 81060 h 229669"/>
              <a:gd name="connsiteX21" fmla="*/ 4931747 w 4959092"/>
              <a:gd name="connsiteY21" fmla="*/ 67550 h 229669"/>
              <a:gd name="connsiteX22" fmla="*/ 4958771 w 4959092"/>
              <a:gd name="connsiteY22" fmla="*/ 40530 h 229669"/>
              <a:gd name="connsiteX23" fmla="*/ 4945259 w 4959092"/>
              <a:gd name="connsiteY23" fmla="*/ 0 h 22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59092" h="229669">
                <a:moveTo>
                  <a:pt x="0" y="121590"/>
                </a:moveTo>
                <a:cubicBezTo>
                  <a:pt x="22519" y="135100"/>
                  <a:pt x="43650" y="151253"/>
                  <a:pt x="67558" y="162119"/>
                </a:cubicBezTo>
                <a:cubicBezTo>
                  <a:pt x="121898" y="186815"/>
                  <a:pt x="149904" y="187574"/>
                  <a:pt x="202674" y="202649"/>
                </a:cubicBezTo>
                <a:cubicBezTo>
                  <a:pt x="216369" y="206561"/>
                  <a:pt x="228976" y="215632"/>
                  <a:pt x="243209" y="216159"/>
                </a:cubicBezTo>
                <a:cubicBezTo>
                  <a:pt x="472794" y="224661"/>
                  <a:pt x="702605" y="225166"/>
                  <a:pt x="932303" y="229669"/>
                </a:cubicBezTo>
                <a:lnTo>
                  <a:pt x="1729489" y="216159"/>
                </a:lnTo>
                <a:cubicBezTo>
                  <a:pt x="1743724" y="215700"/>
                  <a:pt x="1755883" y="204346"/>
                  <a:pt x="1770024" y="202649"/>
                </a:cubicBezTo>
                <a:cubicBezTo>
                  <a:pt x="1868809" y="190796"/>
                  <a:pt x="1968554" y="187968"/>
                  <a:pt x="2067280" y="175629"/>
                </a:cubicBezTo>
                <a:lnTo>
                  <a:pt x="2175373" y="162119"/>
                </a:lnTo>
                <a:cubicBezTo>
                  <a:pt x="2202396" y="153112"/>
                  <a:pt x="2228688" y="141503"/>
                  <a:pt x="2256443" y="135099"/>
                </a:cubicBezTo>
                <a:cubicBezTo>
                  <a:pt x="2364949" y="110063"/>
                  <a:pt x="2635729" y="110109"/>
                  <a:pt x="2675304" y="108080"/>
                </a:cubicBezTo>
                <a:cubicBezTo>
                  <a:pt x="2742923" y="104613"/>
                  <a:pt x="2810505" y="100192"/>
                  <a:pt x="2877979" y="94570"/>
                </a:cubicBezTo>
                <a:cubicBezTo>
                  <a:pt x="2918622" y="91183"/>
                  <a:pt x="2958833" y="82723"/>
                  <a:pt x="2999583" y="81060"/>
                </a:cubicBezTo>
                <a:cubicBezTo>
                  <a:pt x="3179645" y="73711"/>
                  <a:pt x="3359894" y="72053"/>
                  <a:pt x="3540049" y="67550"/>
                </a:cubicBezTo>
                <a:lnTo>
                  <a:pt x="3634630" y="54040"/>
                </a:lnTo>
                <a:cubicBezTo>
                  <a:pt x="3675100" y="48982"/>
                  <a:pt x="3715808" y="45920"/>
                  <a:pt x="3756235" y="40530"/>
                </a:cubicBezTo>
                <a:cubicBezTo>
                  <a:pt x="3783391" y="36910"/>
                  <a:pt x="3810004" y="29295"/>
                  <a:pt x="3837305" y="27020"/>
                </a:cubicBezTo>
                <a:cubicBezTo>
                  <a:pt x="3918219" y="20278"/>
                  <a:pt x="3999444" y="18013"/>
                  <a:pt x="4080514" y="13510"/>
                </a:cubicBezTo>
                <a:cubicBezTo>
                  <a:pt x="4238150" y="18013"/>
                  <a:pt x="4396141" y="15513"/>
                  <a:pt x="4553421" y="27020"/>
                </a:cubicBezTo>
                <a:cubicBezTo>
                  <a:pt x="4581830" y="29098"/>
                  <a:pt x="4606226" y="50507"/>
                  <a:pt x="4634491" y="54040"/>
                </a:cubicBezTo>
                <a:cubicBezTo>
                  <a:pt x="4769768" y="70948"/>
                  <a:pt x="4706767" y="61581"/>
                  <a:pt x="4823654" y="81060"/>
                </a:cubicBezTo>
                <a:cubicBezTo>
                  <a:pt x="4859685" y="76557"/>
                  <a:pt x="4896967" y="77983"/>
                  <a:pt x="4931747" y="67550"/>
                </a:cubicBezTo>
                <a:cubicBezTo>
                  <a:pt x="4943948" y="63890"/>
                  <a:pt x="4956272" y="53021"/>
                  <a:pt x="4958771" y="40530"/>
                </a:cubicBezTo>
                <a:cubicBezTo>
                  <a:pt x="4961564" y="26566"/>
                  <a:pt x="4945259" y="0"/>
                  <a:pt x="4945259" y="0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Freeform 5"/>
          <p:cNvSpPr/>
          <p:nvPr/>
        </p:nvSpPr>
        <p:spPr>
          <a:xfrm>
            <a:off x="6458369" y="5513405"/>
            <a:ext cx="364911" cy="731747"/>
          </a:xfrm>
          <a:custGeom>
            <a:avLst/>
            <a:gdLst>
              <a:gd name="connsiteX0" fmla="*/ 13608 w 364911"/>
              <a:gd name="connsiteY0" fmla="*/ 13946 h 731747"/>
              <a:gd name="connsiteX1" fmla="*/ 81166 w 364911"/>
              <a:gd name="connsiteY1" fmla="*/ 436 h 731747"/>
              <a:gd name="connsiteX2" fmla="*/ 162236 w 364911"/>
              <a:gd name="connsiteY2" fmla="*/ 67986 h 731747"/>
              <a:gd name="connsiteX3" fmla="*/ 216283 w 364911"/>
              <a:gd name="connsiteY3" fmla="*/ 149046 h 731747"/>
              <a:gd name="connsiteX4" fmla="*/ 256818 w 364911"/>
              <a:gd name="connsiteY4" fmla="*/ 203086 h 731747"/>
              <a:gd name="connsiteX5" fmla="*/ 364911 w 364911"/>
              <a:gd name="connsiteY5" fmla="*/ 351695 h 731747"/>
              <a:gd name="connsiteX6" fmla="*/ 337887 w 364911"/>
              <a:gd name="connsiteY6" fmla="*/ 392225 h 731747"/>
              <a:gd name="connsiteX7" fmla="*/ 121701 w 364911"/>
              <a:gd name="connsiteY7" fmla="*/ 608385 h 731747"/>
              <a:gd name="connsiteX8" fmla="*/ 27120 w 364911"/>
              <a:gd name="connsiteY8" fmla="*/ 702955 h 731747"/>
              <a:gd name="connsiteX9" fmla="*/ 96 w 364911"/>
              <a:gd name="connsiteY9" fmla="*/ 716465 h 73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911" h="731747">
                <a:moveTo>
                  <a:pt x="13608" y="13946"/>
                </a:moveTo>
                <a:cubicBezTo>
                  <a:pt x="36127" y="9443"/>
                  <a:pt x="58378" y="-2412"/>
                  <a:pt x="81166" y="436"/>
                </a:cubicBezTo>
                <a:cubicBezTo>
                  <a:pt x="100382" y="2838"/>
                  <a:pt x="154011" y="57412"/>
                  <a:pt x="162236" y="67986"/>
                </a:cubicBezTo>
                <a:cubicBezTo>
                  <a:pt x="182175" y="93619"/>
                  <a:pt x="196796" y="123067"/>
                  <a:pt x="216283" y="149046"/>
                </a:cubicBezTo>
                <a:cubicBezTo>
                  <a:pt x="229795" y="167059"/>
                  <a:pt x="244000" y="184573"/>
                  <a:pt x="256818" y="203086"/>
                </a:cubicBezTo>
                <a:cubicBezTo>
                  <a:pt x="355970" y="346289"/>
                  <a:pt x="300559" y="287352"/>
                  <a:pt x="364911" y="351695"/>
                </a:cubicBezTo>
                <a:cubicBezTo>
                  <a:pt x="355903" y="365205"/>
                  <a:pt x="348993" y="380380"/>
                  <a:pt x="337887" y="392225"/>
                </a:cubicBezTo>
                <a:lnTo>
                  <a:pt x="121701" y="608385"/>
                </a:lnTo>
                <a:lnTo>
                  <a:pt x="27120" y="702955"/>
                </a:lnTo>
                <a:cubicBezTo>
                  <a:pt x="-3089" y="733160"/>
                  <a:pt x="96" y="742713"/>
                  <a:pt x="96" y="716465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6"/>
          <p:cNvSpPr/>
          <p:nvPr/>
        </p:nvSpPr>
        <p:spPr>
          <a:xfrm>
            <a:off x="1391602" y="1717539"/>
            <a:ext cx="594512" cy="634968"/>
          </a:xfrm>
          <a:custGeom>
            <a:avLst/>
            <a:gdLst>
              <a:gd name="connsiteX0" fmla="*/ 0 w 391837"/>
              <a:gd name="connsiteY0" fmla="*/ 499869 h 634968"/>
              <a:gd name="connsiteX1" fmla="*/ 81070 w 391837"/>
              <a:gd name="connsiteY1" fmla="*/ 324239 h 634968"/>
              <a:gd name="connsiteX2" fmla="*/ 162139 w 391837"/>
              <a:gd name="connsiteY2" fmla="*/ 202649 h 634968"/>
              <a:gd name="connsiteX3" fmla="*/ 202674 w 391837"/>
              <a:gd name="connsiteY3" fmla="*/ 81060 h 634968"/>
              <a:gd name="connsiteX4" fmla="*/ 216186 w 391837"/>
              <a:gd name="connsiteY4" fmla="*/ 40530 h 634968"/>
              <a:gd name="connsiteX5" fmla="*/ 243209 w 391837"/>
              <a:gd name="connsiteY5" fmla="*/ 0 h 634968"/>
              <a:gd name="connsiteX6" fmla="*/ 270233 w 391837"/>
              <a:gd name="connsiteY6" fmla="*/ 40530 h 634968"/>
              <a:gd name="connsiteX7" fmla="*/ 283744 w 391837"/>
              <a:gd name="connsiteY7" fmla="*/ 94570 h 634968"/>
              <a:gd name="connsiteX8" fmla="*/ 310767 w 391837"/>
              <a:gd name="connsiteY8" fmla="*/ 229669 h 634968"/>
              <a:gd name="connsiteX9" fmla="*/ 337791 w 391837"/>
              <a:gd name="connsiteY9" fmla="*/ 472849 h 634968"/>
              <a:gd name="connsiteX10" fmla="*/ 378326 w 391837"/>
              <a:gd name="connsiteY10" fmla="*/ 621458 h 634968"/>
              <a:gd name="connsiteX11" fmla="*/ 391837 w 391837"/>
              <a:gd name="connsiteY11" fmla="*/ 634968 h 63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1837" h="634968">
                <a:moveTo>
                  <a:pt x="0" y="499869"/>
                </a:moveTo>
                <a:cubicBezTo>
                  <a:pt x="22450" y="443750"/>
                  <a:pt x="48621" y="372908"/>
                  <a:pt x="81070" y="324239"/>
                </a:cubicBezTo>
                <a:cubicBezTo>
                  <a:pt x="108093" y="283709"/>
                  <a:pt x="146733" y="248861"/>
                  <a:pt x="162139" y="202649"/>
                </a:cubicBezTo>
                <a:lnTo>
                  <a:pt x="202674" y="81060"/>
                </a:lnTo>
                <a:cubicBezTo>
                  <a:pt x="207178" y="67550"/>
                  <a:pt x="208286" y="52379"/>
                  <a:pt x="216186" y="40530"/>
                </a:cubicBezTo>
                <a:lnTo>
                  <a:pt x="243209" y="0"/>
                </a:lnTo>
                <a:cubicBezTo>
                  <a:pt x="252217" y="13510"/>
                  <a:pt x="263836" y="25605"/>
                  <a:pt x="270233" y="40530"/>
                </a:cubicBezTo>
                <a:cubicBezTo>
                  <a:pt x="277548" y="57596"/>
                  <a:pt x="279853" y="76414"/>
                  <a:pt x="283744" y="94570"/>
                </a:cubicBezTo>
                <a:cubicBezTo>
                  <a:pt x="293368" y="139475"/>
                  <a:pt x="304271" y="184206"/>
                  <a:pt x="310767" y="229669"/>
                </a:cubicBezTo>
                <a:cubicBezTo>
                  <a:pt x="322303" y="310408"/>
                  <a:pt x="321795" y="392874"/>
                  <a:pt x="337791" y="472849"/>
                </a:cubicBezTo>
                <a:cubicBezTo>
                  <a:pt x="343069" y="499235"/>
                  <a:pt x="361181" y="604314"/>
                  <a:pt x="378326" y="621458"/>
                </a:cubicBezTo>
                <a:lnTo>
                  <a:pt x="391837" y="634968"/>
                </a:ln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Freeform 7"/>
          <p:cNvSpPr/>
          <p:nvPr/>
        </p:nvSpPr>
        <p:spPr>
          <a:xfrm>
            <a:off x="2378048" y="2512855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3003355" y="2648370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Freeform 2"/>
          <p:cNvSpPr/>
          <p:nvPr/>
        </p:nvSpPr>
        <p:spPr>
          <a:xfrm>
            <a:off x="2202397" y="2566896"/>
            <a:ext cx="2864467" cy="2917118"/>
          </a:xfrm>
          <a:custGeom>
            <a:avLst/>
            <a:gdLst>
              <a:gd name="connsiteX0" fmla="*/ 0 w 3542057"/>
              <a:gd name="connsiteY0" fmla="*/ 0 h 3607163"/>
              <a:gd name="connsiteX1" fmla="*/ 121604 w 3542057"/>
              <a:gd name="connsiteY1" fmla="*/ 54040 h 3607163"/>
              <a:gd name="connsiteX2" fmla="*/ 148628 w 3542057"/>
              <a:gd name="connsiteY2" fmla="*/ 81060 h 3607163"/>
              <a:gd name="connsiteX3" fmla="*/ 229698 w 3542057"/>
              <a:gd name="connsiteY3" fmla="*/ 135100 h 3607163"/>
              <a:gd name="connsiteX4" fmla="*/ 270232 w 3542057"/>
              <a:gd name="connsiteY4" fmla="*/ 162120 h 3607163"/>
              <a:gd name="connsiteX5" fmla="*/ 337791 w 3542057"/>
              <a:gd name="connsiteY5" fmla="*/ 229669 h 3607163"/>
              <a:gd name="connsiteX6" fmla="*/ 378326 w 3542057"/>
              <a:gd name="connsiteY6" fmla="*/ 243179 h 3607163"/>
              <a:gd name="connsiteX7" fmla="*/ 486419 w 3542057"/>
              <a:gd name="connsiteY7" fmla="*/ 297219 h 3607163"/>
              <a:gd name="connsiteX8" fmla="*/ 526954 w 3542057"/>
              <a:gd name="connsiteY8" fmla="*/ 310729 h 3607163"/>
              <a:gd name="connsiteX9" fmla="*/ 648558 w 3542057"/>
              <a:gd name="connsiteY9" fmla="*/ 405299 h 3607163"/>
              <a:gd name="connsiteX10" fmla="*/ 689093 w 3542057"/>
              <a:gd name="connsiteY10" fmla="*/ 432319 h 3607163"/>
              <a:gd name="connsiteX11" fmla="*/ 756651 w 3542057"/>
              <a:gd name="connsiteY11" fmla="*/ 486359 h 3607163"/>
              <a:gd name="connsiteX12" fmla="*/ 824210 w 3542057"/>
              <a:gd name="connsiteY12" fmla="*/ 553909 h 3607163"/>
              <a:gd name="connsiteX13" fmla="*/ 905279 w 3542057"/>
              <a:gd name="connsiteY13" fmla="*/ 634969 h 3607163"/>
              <a:gd name="connsiteX14" fmla="*/ 1013372 w 3542057"/>
              <a:gd name="connsiteY14" fmla="*/ 743048 h 3607163"/>
              <a:gd name="connsiteX15" fmla="*/ 1040396 w 3542057"/>
              <a:gd name="connsiteY15" fmla="*/ 770068 h 3607163"/>
              <a:gd name="connsiteX16" fmla="*/ 1080931 w 3542057"/>
              <a:gd name="connsiteY16" fmla="*/ 824108 h 3607163"/>
              <a:gd name="connsiteX17" fmla="*/ 1134977 w 3542057"/>
              <a:gd name="connsiteY17" fmla="*/ 905168 h 3607163"/>
              <a:gd name="connsiteX18" fmla="*/ 1216047 w 3542057"/>
              <a:gd name="connsiteY18" fmla="*/ 972718 h 3607163"/>
              <a:gd name="connsiteX19" fmla="*/ 1270094 w 3542057"/>
              <a:gd name="connsiteY19" fmla="*/ 1040268 h 3607163"/>
              <a:gd name="connsiteX20" fmla="*/ 1324140 w 3542057"/>
              <a:gd name="connsiteY20" fmla="*/ 1134838 h 3607163"/>
              <a:gd name="connsiteX21" fmla="*/ 1405210 w 3542057"/>
              <a:gd name="connsiteY21" fmla="*/ 1215897 h 3607163"/>
              <a:gd name="connsiteX22" fmla="*/ 1486280 w 3542057"/>
              <a:gd name="connsiteY22" fmla="*/ 1296957 h 3607163"/>
              <a:gd name="connsiteX23" fmla="*/ 1526815 w 3542057"/>
              <a:gd name="connsiteY23" fmla="*/ 1337487 h 3607163"/>
              <a:gd name="connsiteX24" fmla="*/ 1661931 w 3542057"/>
              <a:gd name="connsiteY24" fmla="*/ 1486097 h 3607163"/>
              <a:gd name="connsiteX25" fmla="*/ 1702466 w 3542057"/>
              <a:gd name="connsiteY25" fmla="*/ 1526627 h 3607163"/>
              <a:gd name="connsiteX26" fmla="*/ 1783536 w 3542057"/>
              <a:gd name="connsiteY26" fmla="*/ 1634707 h 3607163"/>
              <a:gd name="connsiteX27" fmla="*/ 1824071 w 3542057"/>
              <a:gd name="connsiteY27" fmla="*/ 1661727 h 3607163"/>
              <a:gd name="connsiteX28" fmla="*/ 1878117 w 3542057"/>
              <a:gd name="connsiteY28" fmla="*/ 1729276 h 3607163"/>
              <a:gd name="connsiteX29" fmla="*/ 1959187 w 3542057"/>
              <a:gd name="connsiteY29" fmla="*/ 1810336 h 3607163"/>
              <a:gd name="connsiteX30" fmla="*/ 1986210 w 3542057"/>
              <a:gd name="connsiteY30" fmla="*/ 1850866 h 3607163"/>
              <a:gd name="connsiteX31" fmla="*/ 2094303 w 3542057"/>
              <a:gd name="connsiteY31" fmla="*/ 1945436 h 3607163"/>
              <a:gd name="connsiteX32" fmla="*/ 2134838 w 3542057"/>
              <a:gd name="connsiteY32" fmla="*/ 1985966 h 3607163"/>
              <a:gd name="connsiteX33" fmla="*/ 2175373 w 3542057"/>
              <a:gd name="connsiteY33" fmla="*/ 2012986 h 3607163"/>
              <a:gd name="connsiteX34" fmla="*/ 2256443 w 3542057"/>
              <a:gd name="connsiteY34" fmla="*/ 2094046 h 3607163"/>
              <a:gd name="connsiteX35" fmla="*/ 2296978 w 3542057"/>
              <a:gd name="connsiteY35" fmla="*/ 2121066 h 3607163"/>
              <a:gd name="connsiteX36" fmla="*/ 2378048 w 3542057"/>
              <a:gd name="connsiteY36" fmla="*/ 2215635 h 3607163"/>
              <a:gd name="connsiteX37" fmla="*/ 2459118 w 3542057"/>
              <a:gd name="connsiteY37" fmla="*/ 2296695 h 3607163"/>
              <a:gd name="connsiteX38" fmla="*/ 2526676 w 3542057"/>
              <a:gd name="connsiteY38" fmla="*/ 2377755 h 3607163"/>
              <a:gd name="connsiteX39" fmla="*/ 2567211 w 3542057"/>
              <a:gd name="connsiteY39" fmla="*/ 2458815 h 3607163"/>
              <a:gd name="connsiteX40" fmla="*/ 2648281 w 3542057"/>
              <a:gd name="connsiteY40" fmla="*/ 2539875 h 3607163"/>
              <a:gd name="connsiteX41" fmla="*/ 2715839 w 3542057"/>
              <a:gd name="connsiteY41" fmla="*/ 2607425 h 3607163"/>
              <a:gd name="connsiteX42" fmla="*/ 2783397 w 3542057"/>
              <a:gd name="connsiteY42" fmla="*/ 2688484 h 3607163"/>
              <a:gd name="connsiteX43" fmla="*/ 2810420 w 3542057"/>
              <a:gd name="connsiteY43" fmla="*/ 2729014 h 3607163"/>
              <a:gd name="connsiteX44" fmla="*/ 2850955 w 3542057"/>
              <a:gd name="connsiteY44" fmla="*/ 2756034 h 3607163"/>
              <a:gd name="connsiteX45" fmla="*/ 2918513 w 3542057"/>
              <a:gd name="connsiteY45" fmla="*/ 2810074 h 3607163"/>
              <a:gd name="connsiteX46" fmla="*/ 2945537 w 3542057"/>
              <a:gd name="connsiteY46" fmla="*/ 2837094 h 3607163"/>
              <a:gd name="connsiteX47" fmla="*/ 2972560 w 3542057"/>
              <a:gd name="connsiteY47" fmla="*/ 2877624 h 3607163"/>
              <a:gd name="connsiteX48" fmla="*/ 3013095 w 3542057"/>
              <a:gd name="connsiteY48" fmla="*/ 2891134 h 3607163"/>
              <a:gd name="connsiteX49" fmla="*/ 3067141 w 3542057"/>
              <a:gd name="connsiteY49" fmla="*/ 2972194 h 3607163"/>
              <a:gd name="connsiteX50" fmla="*/ 3094165 w 3542057"/>
              <a:gd name="connsiteY50" fmla="*/ 3012724 h 3607163"/>
              <a:gd name="connsiteX51" fmla="*/ 3148211 w 3542057"/>
              <a:gd name="connsiteY51" fmla="*/ 3093784 h 3607163"/>
              <a:gd name="connsiteX52" fmla="*/ 3229281 w 3542057"/>
              <a:gd name="connsiteY52" fmla="*/ 3215373 h 3607163"/>
              <a:gd name="connsiteX53" fmla="*/ 3256304 w 3542057"/>
              <a:gd name="connsiteY53" fmla="*/ 3255903 h 3607163"/>
              <a:gd name="connsiteX54" fmla="*/ 3337374 w 3542057"/>
              <a:gd name="connsiteY54" fmla="*/ 3336963 h 3607163"/>
              <a:gd name="connsiteX55" fmla="*/ 3445467 w 3542057"/>
              <a:gd name="connsiteY55" fmla="*/ 3431533 h 3607163"/>
              <a:gd name="connsiteX56" fmla="*/ 3486002 w 3542057"/>
              <a:gd name="connsiteY56" fmla="*/ 3458553 h 3607163"/>
              <a:gd name="connsiteX57" fmla="*/ 3526537 w 3542057"/>
              <a:gd name="connsiteY57" fmla="*/ 3309943 h 3607163"/>
              <a:gd name="connsiteX58" fmla="*/ 3540049 w 3542057"/>
              <a:gd name="connsiteY58" fmla="*/ 3215373 h 3607163"/>
              <a:gd name="connsiteX59" fmla="*/ 3513025 w 3542057"/>
              <a:gd name="connsiteY59" fmla="*/ 3255903 h 3607163"/>
              <a:gd name="connsiteX60" fmla="*/ 3486002 w 3542057"/>
              <a:gd name="connsiteY60" fmla="*/ 3404513 h 3607163"/>
              <a:gd name="connsiteX61" fmla="*/ 3458979 w 3542057"/>
              <a:gd name="connsiteY61" fmla="*/ 3499083 h 3607163"/>
              <a:gd name="connsiteX62" fmla="*/ 3445467 w 3542057"/>
              <a:gd name="connsiteY62" fmla="*/ 3593653 h 3607163"/>
              <a:gd name="connsiteX63" fmla="*/ 3404932 w 3542057"/>
              <a:gd name="connsiteY63" fmla="*/ 3607163 h 3607163"/>
              <a:gd name="connsiteX64" fmla="*/ 3364397 w 3542057"/>
              <a:gd name="connsiteY64" fmla="*/ 3593653 h 3607163"/>
              <a:gd name="connsiteX65" fmla="*/ 3310351 w 3542057"/>
              <a:gd name="connsiteY65" fmla="*/ 3566633 h 3607163"/>
              <a:gd name="connsiteX66" fmla="*/ 3229281 w 3542057"/>
              <a:gd name="connsiteY66" fmla="*/ 3539613 h 3607163"/>
              <a:gd name="connsiteX67" fmla="*/ 3188746 w 3542057"/>
              <a:gd name="connsiteY67" fmla="*/ 3526103 h 3607163"/>
              <a:gd name="connsiteX68" fmla="*/ 3148211 w 3542057"/>
              <a:gd name="connsiteY68" fmla="*/ 3512593 h 360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542057" h="3607163">
                <a:moveTo>
                  <a:pt x="0" y="0"/>
                </a:moveTo>
                <a:cubicBezTo>
                  <a:pt x="29258" y="11702"/>
                  <a:pt x="93200" y="35106"/>
                  <a:pt x="121604" y="54040"/>
                </a:cubicBezTo>
                <a:cubicBezTo>
                  <a:pt x="132203" y="61105"/>
                  <a:pt x="138437" y="73418"/>
                  <a:pt x="148628" y="81060"/>
                </a:cubicBezTo>
                <a:cubicBezTo>
                  <a:pt x="174611" y="100544"/>
                  <a:pt x="202675" y="117087"/>
                  <a:pt x="229698" y="135100"/>
                </a:cubicBezTo>
                <a:cubicBezTo>
                  <a:pt x="243209" y="144107"/>
                  <a:pt x="258749" y="150639"/>
                  <a:pt x="270232" y="162120"/>
                </a:cubicBezTo>
                <a:cubicBezTo>
                  <a:pt x="292752" y="184636"/>
                  <a:pt x="307580" y="219600"/>
                  <a:pt x="337791" y="229669"/>
                </a:cubicBezTo>
                <a:cubicBezTo>
                  <a:pt x="351303" y="234172"/>
                  <a:pt x="365360" y="237286"/>
                  <a:pt x="378326" y="243179"/>
                </a:cubicBezTo>
                <a:cubicBezTo>
                  <a:pt x="414999" y="259847"/>
                  <a:pt x="448203" y="284482"/>
                  <a:pt x="486419" y="297219"/>
                </a:cubicBezTo>
                <a:lnTo>
                  <a:pt x="526954" y="310729"/>
                </a:lnTo>
                <a:cubicBezTo>
                  <a:pt x="590454" y="374222"/>
                  <a:pt x="551589" y="340661"/>
                  <a:pt x="648558" y="405299"/>
                </a:cubicBezTo>
                <a:lnTo>
                  <a:pt x="689093" y="432319"/>
                </a:lnTo>
                <a:cubicBezTo>
                  <a:pt x="759446" y="537837"/>
                  <a:pt x="669635" y="421106"/>
                  <a:pt x="756651" y="486359"/>
                </a:cubicBezTo>
                <a:cubicBezTo>
                  <a:pt x="782129" y="505465"/>
                  <a:pt x="801690" y="531392"/>
                  <a:pt x="824210" y="553909"/>
                </a:cubicBezTo>
                <a:lnTo>
                  <a:pt x="905279" y="634969"/>
                </a:lnTo>
                <a:lnTo>
                  <a:pt x="1013372" y="743048"/>
                </a:lnTo>
                <a:cubicBezTo>
                  <a:pt x="1022380" y="752055"/>
                  <a:pt x="1032752" y="759878"/>
                  <a:pt x="1040396" y="770068"/>
                </a:cubicBezTo>
                <a:cubicBezTo>
                  <a:pt x="1053908" y="788081"/>
                  <a:pt x="1068017" y="805662"/>
                  <a:pt x="1080931" y="824108"/>
                </a:cubicBezTo>
                <a:cubicBezTo>
                  <a:pt x="1099556" y="850712"/>
                  <a:pt x="1112012" y="882206"/>
                  <a:pt x="1134977" y="905168"/>
                </a:cubicBezTo>
                <a:cubicBezTo>
                  <a:pt x="1186995" y="957180"/>
                  <a:pt x="1159613" y="935100"/>
                  <a:pt x="1216047" y="972718"/>
                </a:cubicBezTo>
                <a:cubicBezTo>
                  <a:pt x="1242352" y="1051621"/>
                  <a:pt x="1208978" y="979159"/>
                  <a:pt x="1270094" y="1040268"/>
                </a:cubicBezTo>
                <a:cubicBezTo>
                  <a:pt x="1314826" y="1084995"/>
                  <a:pt x="1281747" y="1081854"/>
                  <a:pt x="1324140" y="1134838"/>
                </a:cubicBezTo>
                <a:cubicBezTo>
                  <a:pt x="1348014" y="1164677"/>
                  <a:pt x="1378187" y="1188877"/>
                  <a:pt x="1405210" y="1215897"/>
                </a:cubicBezTo>
                <a:lnTo>
                  <a:pt x="1486280" y="1296957"/>
                </a:lnTo>
                <a:cubicBezTo>
                  <a:pt x="1499792" y="1310467"/>
                  <a:pt x="1516215" y="1321589"/>
                  <a:pt x="1526815" y="1337487"/>
                </a:cubicBezTo>
                <a:cubicBezTo>
                  <a:pt x="1582103" y="1420410"/>
                  <a:pt x="1542356" y="1366536"/>
                  <a:pt x="1661931" y="1486097"/>
                </a:cubicBezTo>
                <a:cubicBezTo>
                  <a:pt x="1675443" y="1499607"/>
                  <a:pt x="1691001" y="1511342"/>
                  <a:pt x="1702466" y="1526627"/>
                </a:cubicBezTo>
                <a:cubicBezTo>
                  <a:pt x="1729489" y="1562654"/>
                  <a:pt x="1746063" y="1609728"/>
                  <a:pt x="1783536" y="1634707"/>
                </a:cubicBezTo>
                <a:cubicBezTo>
                  <a:pt x="1797048" y="1643714"/>
                  <a:pt x="1812588" y="1650245"/>
                  <a:pt x="1824071" y="1661727"/>
                </a:cubicBezTo>
                <a:cubicBezTo>
                  <a:pt x="1844463" y="1682116"/>
                  <a:pt x="1858718" y="1707940"/>
                  <a:pt x="1878117" y="1729276"/>
                </a:cubicBezTo>
                <a:cubicBezTo>
                  <a:pt x="1903825" y="1757551"/>
                  <a:pt x="1937988" y="1778541"/>
                  <a:pt x="1959187" y="1810336"/>
                </a:cubicBezTo>
                <a:cubicBezTo>
                  <a:pt x="1968195" y="1823846"/>
                  <a:pt x="1975517" y="1838647"/>
                  <a:pt x="1986210" y="1850866"/>
                </a:cubicBezTo>
                <a:cubicBezTo>
                  <a:pt x="2099554" y="1980387"/>
                  <a:pt x="2009778" y="1875007"/>
                  <a:pt x="2094303" y="1945436"/>
                </a:cubicBezTo>
                <a:cubicBezTo>
                  <a:pt x="2108982" y="1957667"/>
                  <a:pt x="2120159" y="1973735"/>
                  <a:pt x="2134838" y="1985966"/>
                </a:cubicBezTo>
                <a:cubicBezTo>
                  <a:pt x="2147313" y="1996361"/>
                  <a:pt x="2163236" y="2002199"/>
                  <a:pt x="2175373" y="2012986"/>
                </a:cubicBezTo>
                <a:cubicBezTo>
                  <a:pt x="2203936" y="2038373"/>
                  <a:pt x="2224645" y="2072850"/>
                  <a:pt x="2256443" y="2094046"/>
                </a:cubicBezTo>
                <a:cubicBezTo>
                  <a:pt x="2269955" y="2103053"/>
                  <a:pt x="2284503" y="2110671"/>
                  <a:pt x="2296978" y="2121066"/>
                </a:cubicBezTo>
                <a:cubicBezTo>
                  <a:pt x="2354859" y="2169294"/>
                  <a:pt x="2324371" y="2156002"/>
                  <a:pt x="2378048" y="2215635"/>
                </a:cubicBezTo>
                <a:cubicBezTo>
                  <a:pt x="2403614" y="2244038"/>
                  <a:pt x="2437919" y="2264900"/>
                  <a:pt x="2459118" y="2296695"/>
                </a:cubicBezTo>
                <a:cubicBezTo>
                  <a:pt x="2496741" y="2353123"/>
                  <a:pt x="2474659" y="2325744"/>
                  <a:pt x="2526676" y="2377755"/>
                </a:cubicBezTo>
                <a:cubicBezTo>
                  <a:pt x="2539197" y="2415316"/>
                  <a:pt x="2539270" y="2427386"/>
                  <a:pt x="2567211" y="2458815"/>
                </a:cubicBezTo>
                <a:cubicBezTo>
                  <a:pt x="2592601" y="2487375"/>
                  <a:pt x="2627082" y="2508080"/>
                  <a:pt x="2648281" y="2539875"/>
                </a:cubicBezTo>
                <a:cubicBezTo>
                  <a:pt x="2684312" y="2593916"/>
                  <a:pt x="2661793" y="2571399"/>
                  <a:pt x="2715839" y="2607425"/>
                </a:cubicBezTo>
                <a:cubicBezTo>
                  <a:pt x="2782932" y="2708053"/>
                  <a:pt x="2696702" y="2584463"/>
                  <a:pt x="2783397" y="2688484"/>
                </a:cubicBezTo>
                <a:cubicBezTo>
                  <a:pt x="2793793" y="2700957"/>
                  <a:pt x="2798938" y="2717533"/>
                  <a:pt x="2810420" y="2729014"/>
                </a:cubicBezTo>
                <a:cubicBezTo>
                  <a:pt x="2821903" y="2740496"/>
                  <a:pt x="2837964" y="2746292"/>
                  <a:pt x="2850955" y="2756034"/>
                </a:cubicBezTo>
                <a:cubicBezTo>
                  <a:pt x="2874026" y="2773335"/>
                  <a:pt x="2896617" y="2791308"/>
                  <a:pt x="2918513" y="2810074"/>
                </a:cubicBezTo>
                <a:cubicBezTo>
                  <a:pt x="2928185" y="2818363"/>
                  <a:pt x="2937579" y="2827148"/>
                  <a:pt x="2945537" y="2837094"/>
                </a:cubicBezTo>
                <a:cubicBezTo>
                  <a:pt x="2955681" y="2849773"/>
                  <a:pt x="2959880" y="2867481"/>
                  <a:pt x="2972560" y="2877624"/>
                </a:cubicBezTo>
                <a:cubicBezTo>
                  <a:pt x="2983682" y="2886520"/>
                  <a:pt x="2999583" y="2886631"/>
                  <a:pt x="3013095" y="2891134"/>
                </a:cubicBezTo>
                <a:lnTo>
                  <a:pt x="3067141" y="2972194"/>
                </a:lnTo>
                <a:lnTo>
                  <a:pt x="3094165" y="3012724"/>
                </a:lnTo>
                <a:cubicBezTo>
                  <a:pt x="3120004" y="3090235"/>
                  <a:pt x="3089173" y="3017888"/>
                  <a:pt x="3148211" y="3093784"/>
                </a:cubicBezTo>
                <a:cubicBezTo>
                  <a:pt x="3148225" y="3093801"/>
                  <a:pt x="3215763" y="3195099"/>
                  <a:pt x="3229281" y="3215373"/>
                </a:cubicBezTo>
                <a:cubicBezTo>
                  <a:pt x="3238289" y="3228883"/>
                  <a:pt x="3244822" y="3244422"/>
                  <a:pt x="3256304" y="3255903"/>
                </a:cubicBezTo>
                <a:cubicBezTo>
                  <a:pt x="3283327" y="3282923"/>
                  <a:pt x="3316175" y="3305168"/>
                  <a:pt x="3337374" y="3336963"/>
                </a:cubicBezTo>
                <a:cubicBezTo>
                  <a:pt x="3382413" y="3404514"/>
                  <a:pt x="3350886" y="3368487"/>
                  <a:pt x="3445467" y="3431533"/>
                </a:cubicBezTo>
                <a:lnTo>
                  <a:pt x="3486002" y="3458553"/>
                </a:lnTo>
                <a:cubicBezTo>
                  <a:pt x="3502494" y="3409085"/>
                  <a:pt x="3518917" y="3363278"/>
                  <a:pt x="3526537" y="3309943"/>
                </a:cubicBezTo>
                <a:cubicBezTo>
                  <a:pt x="3531041" y="3278420"/>
                  <a:pt x="3547773" y="3246265"/>
                  <a:pt x="3540049" y="3215373"/>
                </a:cubicBezTo>
                <a:cubicBezTo>
                  <a:pt x="3536110" y="3199620"/>
                  <a:pt x="3522033" y="3242393"/>
                  <a:pt x="3513025" y="3255903"/>
                </a:cubicBezTo>
                <a:cubicBezTo>
                  <a:pt x="3507000" y="3292048"/>
                  <a:pt x="3495447" y="3366740"/>
                  <a:pt x="3486002" y="3404513"/>
                </a:cubicBezTo>
                <a:cubicBezTo>
                  <a:pt x="3466706" y="3481687"/>
                  <a:pt x="3475829" y="3406416"/>
                  <a:pt x="3458979" y="3499083"/>
                </a:cubicBezTo>
                <a:cubicBezTo>
                  <a:pt x="3453282" y="3530413"/>
                  <a:pt x="3459709" y="3565172"/>
                  <a:pt x="3445467" y="3593653"/>
                </a:cubicBezTo>
                <a:cubicBezTo>
                  <a:pt x="3439097" y="3606391"/>
                  <a:pt x="3418444" y="3602660"/>
                  <a:pt x="3404932" y="3607163"/>
                </a:cubicBezTo>
                <a:cubicBezTo>
                  <a:pt x="3391420" y="3602660"/>
                  <a:pt x="3377488" y="3599263"/>
                  <a:pt x="3364397" y="3593653"/>
                </a:cubicBezTo>
                <a:cubicBezTo>
                  <a:pt x="3345884" y="3585720"/>
                  <a:pt x="3329052" y="3574113"/>
                  <a:pt x="3310351" y="3566633"/>
                </a:cubicBezTo>
                <a:cubicBezTo>
                  <a:pt x="3283903" y="3556055"/>
                  <a:pt x="3256304" y="3548620"/>
                  <a:pt x="3229281" y="3539613"/>
                </a:cubicBezTo>
                <a:lnTo>
                  <a:pt x="3188746" y="3526103"/>
                </a:lnTo>
                <a:lnTo>
                  <a:pt x="3148211" y="3512593"/>
                </a:lnTo>
              </a:path>
            </a:pathLst>
          </a:cu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57547" y="5950258"/>
            <a:ext cx="1249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Effort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297" y="3267522"/>
            <a:ext cx="782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Fun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2397" y="1921533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CS106A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60076" y="2512855"/>
            <a:ext cx="118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CS106B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4065592" y="3716151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17840" y="3359855"/>
            <a:ext cx="101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CS107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2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False Narrative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98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88858" y="2149858"/>
            <a:ext cx="94581" cy="3731470"/>
          </a:xfrm>
          <a:custGeom>
            <a:avLst/>
            <a:gdLst>
              <a:gd name="connsiteX0" fmla="*/ 0 w 94581"/>
              <a:gd name="connsiteY0" fmla="*/ 0 h 3731470"/>
              <a:gd name="connsiteX1" fmla="*/ 13511 w 94581"/>
              <a:gd name="connsiteY1" fmla="*/ 553909 h 3731470"/>
              <a:gd name="connsiteX2" fmla="*/ 27023 w 94581"/>
              <a:gd name="connsiteY2" fmla="*/ 634969 h 3731470"/>
              <a:gd name="connsiteX3" fmla="*/ 54046 w 94581"/>
              <a:gd name="connsiteY3" fmla="*/ 959208 h 3731470"/>
              <a:gd name="connsiteX4" fmla="*/ 67558 w 94581"/>
              <a:gd name="connsiteY4" fmla="*/ 1229407 h 3731470"/>
              <a:gd name="connsiteX5" fmla="*/ 81070 w 94581"/>
              <a:gd name="connsiteY5" fmla="*/ 1323977 h 3731470"/>
              <a:gd name="connsiteX6" fmla="*/ 94581 w 94581"/>
              <a:gd name="connsiteY6" fmla="*/ 2134576 h 3731470"/>
              <a:gd name="connsiteX7" fmla="*/ 81070 w 94581"/>
              <a:gd name="connsiteY7" fmla="*/ 3728752 h 3731470"/>
              <a:gd name="connsiteX8" fmla="*/ 81070 w 94581"/>
              <a:gd name="connsiteY8" fmla="*/ 3688222 h 37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581" h="3731470">
                <a:moveTo>
                  <a:pt x="0" y="0"/>
                </a:moveTo>
                <a:cubicBezTo>
                  <a:pt x="4504" y="184636"/>
                  <a:pt x="5658" y="369385"/>
                  <a:pt x="13511" y="553909"/>
                </a:cubicBezTo>
                <a:cubicBezTo>
                  <a:pt x="14676" y="581277"/>
                  <a:pt x="24543" y="607689"/>
                  <a:pt x="27023" y="634969"/>
                </a:cubicBezTo>
                <a:cubicBezTo>
                  <a:pt x="69101" y="1097753"/>
                  <a:pt x="18353" y="673685"/>
                  <a:pt x="54046" y="959208"/>
                </a:cubicBezTo>
                <a:cubicBezTo>
                  <a:pt x="58550" y="1049274"/>
                  <a:pt x="60895" y="1139475"/>
                  <a:pt x="67558" y="1229407"/>
                </a:cubicBezTo>
                <a:cubicBezTo>
                  <a:pt x="69911" y="1261163"/>
                  <a:pt x="80120" y="1292148"/>
                  <a:pt x="81070" y="1323977"/>
                </a:cubicBezTo>
                <a:cubicBezTo>
                  <a:pt x="89134" y="1594094"/>
                  <a:pt x="90077" y="1864376"/>
                  <a:pt x="94581" y="2134576"/>
                </a:cubicBezTo>
                <a:cubicBezTo>
                  <a:pt x="90077" y="2665968"/>
                  <a:pt x="85691" y="3197361"/>
                  <a:pt x="81070" y="3728752"/>
                </a:cubicBezTo>
                <a:cubicBezTo>
                  <a:pt x="80953" y="3742261"/>
                  <a:pt x="81070" y="3701732"/>
                  <a:pt x="81070" y="3688222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4"/>
          <p:cNvSpPr/>
          <p:nvPr/>
        </p:nvSpPr>
        <p:spPr>
          <a:xfrm>
            <a:off x="1756416" y="5675961"/>
            <a:ext cx="4959092" cy="229669"/>
          </a:xfrm>
          <a:custGeom>
            <a:avLst/>
            <a:gdLst>
              <a:gd name="connsiteX0" fmla="*/ 0 w 4959092"/>
              <a:gd name="connsiteY0" fmla="*/ 121590 h 229669"/>
              <a:gd name="connsiteX1" fmla="*/ 67558 w 4959092"/>
              <a:gd name="connsiteY1" fmla="*/ 162119 h 229669"/>
              <a:gd name="connsiteX2" fmla="*/ 202674 w 4959092"/>
              <a:gd name="connsiteY2" fmla="*/ 202649 h 229669"/>
              <a:gd name="connsiteX3" fmla="*/ 243209 w 4959092"/>
              <a:gd name="connsiteY3" fmla="*/ 216159 h 229669"/>
              <a:gd name="connsiteX4" fmla="*/ 932303 w 4959092"/>
              <a:gd name="connsiteY4" fmla="*/ 229669 h 229669"/>
              <a:gd name="connsiteX5" fmla="*/ 1729489 w 4959092"/>
              <a:gd name="connsiteY5" fmla="*/ 216159 h 229669"/>
              <a:gd name="connsiteX6" fmla="*/ 1770024 w 4959092"/>
              <a:gd name="connsiteY6" fmla="*/ 202649 h 229669"/>
              <a:gd name="connsiteX7" fmla="*/ 2067280 w 4959092"/>
              <a:gd name="connsiteY7" fmla="*/ 175629 h 229669"/>
              <a:gd name="connsiteX8" fmla="*/ 2175373 w 4959092"/>
              <a:gd name="connsiteY8" fmla="*/ 162119 h 229669"/>
              <a:gd name="connsiteX9" fmla="*/ 2256443 w 4959092"/>
              <a:gd name="connsiteY9" fmla="*/ 135099 h 229669"/>
              <a:gd name="connsiteX10" fmla="*/ 2675304 w 4959092"/>
              <a:gd name="connsiteY10" fmla="*/ 108080 h 229669"/>
              <a:gd name="connsiteX11" fmla="*/ 2877979 w 4959092"/>
              <a:gd name="connsiteY11" fmla="*/ 94570 h 229669"/>
              <a:gd name="connsiteX12" fmla="*/ 2999583 w 4959092"/>
              <a:gd name="connsiteY12" fmla="*/ 81060 h 229669"/>
              <a:gd name="connsiteX13" fmla="*/ 3540049 w 4959092"/>
              <a:gd name="connsiteY13" fmla="*/ 67550 h 229669"/>
              <a:gd name="connsiteX14" fmla="*/ 3634630 w 4959092"/>
              <a:gd name="connsiteY14" fmla="*/ 54040 h 229669"/>
              <a:gd name="connsiteX15" fmla="*/ 3756235 w 4959092"/>
              <a:gd name="connsiteY15" fmla="*/ 40530 h 229669"/>
              <a:gd name="connsiteX16" fmla="*/ 3837305 w 4959092"/>
              <a:gd name="connsiteY16" fmla="*/ 27020 h 229669"/>
              <a:gd name="connsiteX17" fmla="*/ 4080514 w 4959092"/>
              <a:gd name="connsiteY17" fmla="*/ 13510 h 229669"/>
              <a:gd name="connsiteX18" fmla="*/ 4553421 w 4959092"/>
              <a:gd name="connsiteY18" fmla="*/ 27020 h 229669"/>
              <a:gd name="connsiteX19" fmla="*/ 4634491 w 4959092"/>
              <a:gd name="connsiteY19" fmla="*/ 54040 h 229669"/>
              <a:gd name="connsiteX20" fmla="*/ 4823654 w 4959092"/>
              <a:gd name="connsiteY20" fmla="*/ 81060 h 229669"/>
              <a:gd name="connsiteX21" fmla="*/ 4931747 w 4959092"/>
              <a:gd name="connsiteY21" fmla="*/ 67550 h 229669"/>
              <a:gd name="connsiteX22" fmla="*/ 4958771 w 4959092"/>
              <a:gd name="connsiteY22" fmla="*/ 40530 h 229669"/>
              <a:gd name="connsiteX23" fmla="*/ 4945259 w 4959092"/>
              <a:gd name="connsiteY23" fmla="*/ 0 h 22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59092" h="229669">
                <a:moveTo>
                  <a:pt x="0" y="121590"/>
                </a:moveTo>
                <a:cubicBezTo>
                  <a:pt x="22519" y="135100"/>
                  <a:pt x="43650" y="151253"/>
                  <a:pt x="67558" y="162119"/>
                </a:cubicBezTo>
                <a:cubicBezTo>
                  <a:pt x="121898" y="186815"/>
                  <a:pt x="149904" y="187574"/>
                  <a:pt x="202674" y="202649"/>
                </a:cubicBezTo>
                <a:cubicBezTo>
                  <a:pt x="216369" y="206561"/>
                  <a:pt x="228976" y="215632"/>
                  <a:pt x="243209" y="216159"/>
                </a:cubicBezTo>
                <a:cubicBezTo>
                  <a:pt x="472794" y="224661"/>
                  <a:pt x="702605" y="225166"/>
                  <a:pt x="932303" y="229669"/>
                </a:cubicBezTo>
                <a:lnTo>
                  <a:pt x="1729489" y="216159"/>
                </a:lnTo>
                <a:cubicBezTo>
                  <a:pt x="1743724" y="215700"/>
                  <a:pt x="1755883" y="204346"/>
                  <a:pt x="1770024" y="202649"/>
                </a:cubicBezTo>
                <a:cubicBezTo>
                  <a:pt x="1868809" y="190796"/>
                  <a:pt x="1968554" y="187968"/>
                  <a:pt x="2067280" y="175629"/>
                </a:cubicBezTo>
                <a:lnTo>
                  <a:pt x="2175373" y="162119"/>
                </a:lnTo>
                <a:cubicBezTo>
                  <a:pt x="2202396" y="153112"/>
                  <a:pt x="2228688" y="141503"/>
                  <a:pt x="2256443" y="135099"/>
                </a:cubicBezTo>
                <a:cubicBezTo>
                  <a:pt x="2364949" y="110063"/>
                  <a:pt x="2635729" y="110109"/>
                  <a:pt x="2675304" y="108080"/>
                </a:cubicBezTo>
                <a:cubicBezTo>
                  <a:pt x="2742923" y="104613"/>
                  <a:pt x="2810505" y="100192"/>
                  <a:pt x="2877979" y="94570"/>
                </a:cubicBezTo>
                <a:cubicBezTo>
                  <a:pt x="2918622" y="91183"/>
                  <a:pt x="2958833" y="82723"/>
                  <a:pt x="2999583" y="81060"/>
                </a:cubicBezTo>
                <a:cubicBezTo>
                  <a:pt x="3179645" y="73711"/>
                  <a:pt x="3359894" y="72053"/>
                  <a:pt x="3540049" y="67550"/>
                </a:cubicBezTo>
                <a:lnTo>
                  <a:pt x="3634630" y="54040"/>
                </a:lnTo>
                <a:cubicBezTo>
                  <a:pt x="3675100" y="48982"/>
                  <a:pt x="3715808" y="45920"/>
                  <a:pt x="3756235" y="40530"/>
                </a:cubicBezTo>
                <a:cubicBezTo>
                  <a:pt x="3783391" y="36910"/>
                  <a:pt x="3810004" y="29295"/>
                  <a:pt x="3837305" y="27020"/>
                </a:cubicBezTo>
                <a:cubicBezTo>
                  <a:pt x="3918219" y="20278"/>
                  <a:pt x="3999444" y="18013"/>
                  <a:pt x="4080514" y="13510"/>
                </a:cubicBezTo>
                <a:cubicBezTo>
                  <a:pt x="4238150" y="18013"/>
                  <a:pt x="4396141" y="15513"/>
                  <a:pt x="4553421" y="27020"/>
                </a:cubicBezTo>
                <a:cubicBezTo>
                  <a:pt x="4581830" y="29098"/>
                  <a:pt x="4606226" y="50507"/>
                  <a:pt x="4634491" y="54040"/>
                </a:cubicBezTo>
                <a:cubicBezTo>
                  <a:pt x="4769768" y="70948"/>
                  <a:pt x="4706767" y="61581"/>
                  <a:pt x="4823654" y="81060"/>
                </a:cubicBezTo>
                <a:cubicBezTo>
                  <a:pt x="4859685" y="76557"/>
                  <a:pt x="4896967" y="77983"/>
                  <a:pt x="4931747" y="67550"/>
                </a:cubicBezTo>
                <a:cubicBezTo>
                  <a:pt x="4943948" y="63890"/>
                  <a:pt x="4956272" y="53021"/>
                  <a:pt x="4958771" y="40530"/>
                </a:cubicBezTo>
                <a:cubicBezTo>
                  <a:pt x="4961564" y="26566"/>
                  <a:pt x="4945259" y="0"/>
                  <a:pt x="4945259" y="0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Freeform 5"/>
          <p:cNvSpPr/>
          <p:nvPr/>
        </p:nvSpPr>
        <p:spPr>
          <a:xfrm>
            <a:off x="6458369" y="5513405"/>
            <a:ext cx="364911" cy="731747"/>
          </a:xfrm>
          <a:custGeom>
            <a:avLst/>
            <a:gdLst>
              <a:gd name="connsiteX0" fmla="*/ 13608 w 364911"/>
              <a:gd name="connsiteY0" fmla="*/ 13946 h 731747"/>
              <a:gd name="connsiteX1" fmla="*/ 81166 w 364911"/>
              <a:gd name="connsiteY1" fmla="*/ 436 h 731747"/>
              <a:gd name="connsiteX2" fmla="*/ 162236 w 364911"/>
              <a:gd name="connsiteY2" fmla="*/ 67986 h 731747"/>
              <a:gd name="connsiteX3" fmla="*/ 216283 w 364911"/>
              <a:gd name="connsiteY3" fmla="*/ 149046 h 731747"/>
              <a:gd name="connsiteX4" fmla="*/ 256818 w 364911"/>
              <a:gd name="connsiteY4" fmla="*/ 203086 h 731747"/>
              <a:gd name="connsiteX5" fmla="*/ 364911 w 364911"/>
              <a:gd name="connsiteY5" fmla="*/ 351695 h 731747"/>
              <a:gd name="connsiteX6" fmla="*/ 337887 w 364911"/>
              <a:gd name="connsiteY6" fmla="*/ 392225 h 731747"/>
              <a:gd name="connsiteX7" fmla="*/ 121701 w 364911"/>
              <a:gd name="connsiteY7" fmla="*/ 608385 h 731747"/>
              <a:gd name="connsiteX8" fmla="*/ 27120 w 364911"/>
              <a:gd name="connsiteY8" fmla="*/ 702955 h 731747"/>
              <a:gd name="connsiteX9" fmla="*/ 96 w 364911"/>
              <a:gd name="connsiteY9" fmla="*/ 716465 h 73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911" h="731747">
                <a:moveTo>
                  <a:pt x="13608" y="13946"/>
                </a:moveTo>
                <a:cubicBezTo>
                  <a:pt x="36127" y="9443"/>
                  <a:pt x="58378" y="-2412"/>
                  <a:pt x="81166" y="436"/>
                </a:cubicBezTo>
                <a:cubicBezTo>
                  <a:pt x="100382" y="2838"/>
                  <a:pt x="154011" y="57412"/>
                  <a:pt x="162236" y="67986"/>
                </a:cubicBezTo>
                <a:cubicBezTo>
                  <a:pt x="182175" y="93619"/>
                  <a:pt x="196796" y="123067"/>
                  <a:pt x="216283" y="149046"/>
                </a:cubicBezTo>
                <a:cubicBezTo>
                  <a:pt x="229795" y="167059"/>
                  <a:pt x="244000" y="184573"/>
                  <a:pt x="256818" y="203086"/>
                </a:cubicBezTo>
                <a:cubicBezTo>
                  <a:pt x="355970" y="346289"/>
                  <a:pt x="300559" y="287352"/>
                  <a:pt x="364911" y="351695"/>
                </a:cubicBezTo>
                <a:cubicBezTo>
                  <a:pt x="355903" y="365205"/>
                  <a:pt x="348993" y="380380"/>
                  <a:pt x="337887" y="392225"/>
                </a:cubicBezTo>
                <a:lnTo>
                  <a:pt x="121701" y="608385"/>
                </a:lnTo>
                <a:lnTo>
                  <a:pt x="27120" y="702955"/>
                </a:lnTo>
                <a:cubicBezTo>
                  <a:pt x="-3089" y="733160"/>
                  <a:pt x="96" y="742713"/>
                  <a:pt x="96" y="716465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6"/>
          <p:cNvSpPr/>
          <p:nvPr/>
        </p:nvSpPr>
        <p:spPr>
          <a:xfrm>
            <a:off x="1391602" y="1717539"/>
            <a:ext cx="594512" cy="634968"/>
          </a:xfrm>
          <a:custGeom>
            <a:avLst/>
            <a:gdLst>
              <a:gd name="connsiteX0" fmla="*/ 0 w 391837"/>
              <a:gd name="connsiteY0" fmla="*/ 499869 h 634968"/>
              <a:gd name="connsiteX1" fmla="*/ 81070 w 391837"/>
              <a:gd name="connsiteY1" fmla="*/ 324239 h 634968"/>
              <a:gd name="connsiteX2" fmla="*/ 162139 w 391837"/>
              <a:gd name="connsiteY2" fmla="*/ 202649 h 634968"/>
              <a:gd name="connsiteX3" fmla="*/ 202674 w 391837"/>
              <a:gd name="connsiteY3" fmla="*/ 81060 h 634968"/>
              <a:gd name="connsiteX4" fmla="*/ 216186 w 391837"/>
              <a:gd name="connsiteY4" fmla="*/ 40530 h 634968"/>
              <a:gd name="connsiteX5" fmla="*/ 243209 w 391837"/>
              <a:gd name="connsiteY5" fmla="*/ 0 h 634968"/>
              <a:gd name="connsiteX6" fmla="*/ 270233 w 391837"/>
              <a:gd name="connsiteY6" fmla="*/ 40530 h 634968"/>
              <a:gd name="connsiteX7" fmla="*/ 283744 w 391837"/>
              <a:gd name="connsiteY7" fmla="*/ 94570 h 634968"/>
              <a:gd name="connsiteX8" fmla="*/ 310767 w 391837"/>
              <a:gd name="connsiteY8" fmla="*/ 229669 h 634968"/>
              <a:gd name="connsiteX9" fmla="*/ 337791 w 391837"/>
              <a:gd name="connsiteY9" fmla="*/ 472849 h 634968"/>
              <a:gd name="connsiteX10" fmla="*/ 378326 w 391837"/>
              <a:gd name="connsiteY10" fmla="*/ 621458 h 634968"/>
              <a:gd name="connsiteX11" fmla="*/ 391837 w 391837"/>
              <a:gd name="connsiteY11" fmla="*/ 634968 h 63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1837" h="634968">
                <a:moveTo>
                  <a:pt x="0" y="499869"/>
                </a:moveTo>
                <a:cubicBezTo>
                  <a:pt x="22450" y="443750"/>
                  <a:pt x="48621" y="372908"/>
                  <a:pt x="81070" y="324239"/>
                </a:cubicBezTo>
                <a:cubicBezTo>
                  <a:pt x="108093" y="283709"/>
                  <a:pt x="146733" y="248861"/>
                  <a:pt x="162139" y="202649"/>
                </a:cubicBezTo>
                <a:lnTo>
                  <a:pt x="202674" y="81060"/>
                </a:lnTo>
                <a:cubicBezTo>
                  <a:pt x="207178" y="67550"/>
                  <a:pt x="208286" y="52379"/>
                  <a:pt x="216186" y="40530"/>
                </a:cubicBezTo>
                <a:lnTo>
                  <a:pt x="243209" y="0"/>
                </a:lnTo>
                <a:cubicBezTo>
                  <a:pt x="252217" y="13510"/>
                  <a:pt x="263836" y="25605"/>
                  <a:pt x="270233" y="40530"/>
                </a:cubicBezTo>
                <a:cubicBezTo>
                  <a:pt x="277548" y="57596"/>
                  <a:pt x="279853" y="76414"/>
                  <a:pt x="283744" y="94570"/>
                </a:cubicBezTo>
                <a:cubicBezTo>
                  <a:pt x="293368" y="139475"/>
                  <a:pt x="304271" y="184206"/>
                  <a:pt x="310767" y="229669"/>
                </a:cubicBezTo>
                <a:cubicBezTo>
                  <a:pt x="322303" y="310408"/>
                  <a:pt x="321795" y="392874"/>
                  <a:pt x="337791" y="472849"/>
                </a:cubicBezTo>
                <a:cubicBezTo>
                  <a:pt x="343069" y="499235"/>
                  <a:pt x="361181" y="604314"/>
                  <a:pt x="378326" y="621458"/>
                </a:cubicBezTo>
                <a:lnTo>
                  <a:pt x="391837" y="634968"/>
                </a:ln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Freeform 7"/>
          <p:cNvSpPr/>
          <p:nvPr/>
        </p:nvSpPr>
        <p:spPr>
          <a:xfrm>
            <a:off x="2378048" y="2512855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3003355" y="2648370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Freeform 10"/>
          <p:cNvSpPr/>
          <p:nvPr/>
        </p:nvSpPr>
        <p:spPr>
          <a:xfrm>
            <a:off x="4065592" y="3716151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57547" y="5950258"/>
            <a:ext cx="1249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Effort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297" y="3267522"/>
            <a:ext cx="782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Fun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2397" y="1921533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CS106A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60076" y="2512855"/>
            <a:ext cx="118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CS106B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17840" y="3359855"/>
            <a:ext cx="101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CS107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99443" y="3987181"/>
            <a:ext cx="513442" cy="1726681"/>
          </a:xfrm>
          <a:custGeom>
            <a:avLst/>
            <a:gdLst>
              <a:gd name="connsiteX0" fmla="*/ 0 w 513442"/>
              <a:gd name="connsiteY0" fmla="*/ 54040 h 1133981"/>
              <a:gd name="connsiteX1" fmla="*/ 297256 w 513442"/>
              <a:gd name="connsiteY1" fmla="*/ 13510 h 1133981"/>
              <a:gd name="connsiteX2" fmla="*/ 337791 w 513442"/>
              <a:gd name="connsiteY2" fmla="*/ 0 h 1133981"/>
              <a:gd name="connsiteX3" fmla="*/ 175652 w 513442"/>
              <a:gd name="connsiteY3" fmla="*/ 13510 h 1133981"/>
              <a:gd name="connsiteX4" fmla="*/ 202675 w 513442"/>
              <a:gd name="connsiteY4" fmla="*/ 256689 h 1133981"/>
              <a:gd name="connsiteX5" fmla="*/ 216186 w 513442"/>
              <a:gd name="connsiteY5" fmla="*/ 526889 h 1133981"/>
              <a:gd name="connsiteX6" fmla="*/ 243210 w 513442"/>
              <a:gd name="connsiteY6" fmla="*/ 824108 h 1133981"/>
              <a:gd name="connsiteX7" fmla="*/ 256721 w 513442"/>
              <a:gd name="connsiteY7" fmla="*/ 972718 h 1133981"/>
              <a:gd name="connsiteX8" fmla="*/ 135117 w 513442"/>
              <a:gd name="connsiteY8" fmla="*/ 1107817 h 1133981"/>
              <a:gd name="connsiteX9" fmla="*/ 189163 w 513442"/>
              <a:gd name="connsiteY9" fmla="*/ 1094308 h 1133981"/>
              <a:gd name="connsiteX10" fmla="*/ 378326 w 513442"/>
              <a:gd name="connsiteY10" fmla="*/ 1067288 h 1133981"/>
              <a:gd name="connsiteX11" fmla="*/ 418861 w 513442"/>
              <a:gd name="connsiteY11" fmla="*/ 1053778 h 1133981"/>
              <a:gd name="connsiteX12" fmla="*/ 499931 w 513442"/>
              <a:gd name="connsiteY12" fmla="*/ 1094308 h 1133981"/>
              <a:gd name="connsiteX13" fmla="*/ 513442 w 513442"/>
              <a:gd name="connsiteY13" fmla="*/ 1121327 h 113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3442" h="1133981">
                <a:moveTo>
                  <a:pt x="0" y="54040"/>
                </a:moveTo>
                <a:cubicBezTo>
                  <a:pt x="149792" y="-5870"/>
                  <a:pt x="8496" y="42382"/>
                  <a:pt x="297256" y="13510"/>
                </a:cubicBezTo>
                <a:cubicBezTo>
                  <a:pt x="311428" y="12093"/>
                  <a:pt x="352033" y="0"/>
                  <a:pt x="337791" y="0"/>
                </a:cubicBezTo>
                <a:cubicBezTo>
                  <a:pt x="283557" y="0"/>
                  <a:pt x="229698" y="9007"/>
                  <a:pt x="175652" y="13510"/>
                </a:cubicBezTo>
                <a:cubicBezTo>
                  <a:pt x="184963" y="87992"/>
                  <a:pt x="197783" y="183323"/>
                  <a:pt x="202675" y="256689"/>
                </a:cubicBezTo>
                <a:cubicBezTo>
                  <a:pt x="208674" y="346668"/>
                  <a:pt x="210730" y="436875"/>
                  <a:pt x="216186" y="526889"/>
                </a:cubicBezTo>
                <a:cubicBezTo>
                  <a:pt x="228296" y="726678"/>
                  <a:pt x="226359" y="655620"/>
                  <a:pt x="243210" y="824108"/>
                </a:cubicBezTo>
                <a:cubicBezTo>
                  <a:pt x="248160" y="873602"/>
                  <a:pt x="252217" y="923181"/>
                  <a:pt x="256721" y="972718"/>
                </a:cubicBezTo>
                <a:cubicBezTo>
                  <a:pt x="246955" y="1080139"/>
                  <a:pt x="287433" y="1183962"/>
                  <a:pt x="135117" y="1107817"/>
                </a:cubicBezTo>
                <a:cubicBezTo>
                  <a:pt x="118507" y="1099514"/>
                  <a:pt x="171035" y="1098336"/>
                  <a:pt x="189163" y="1094308"/>
                </a:cubicBezTo>
                <a:cubicBezTo>
                  <a:pt x="275209" y="1075189"/>
                  <a:pt x="272086" y="1079091"/>
                  <a:pt x="378326" y="1067288"/>
                </a:cubicBezTo>
                <a:cubicBezTo>
                  <a:pt x="391838" y="1062785"/>
                  <a:pt x="404619" y="1053778"/>
                  <a:pt x="418861" y="1053778"/>
                </a:cubicBezTo>
                <a:cubicBezTo>
                  <a:pt x="440839" y="1053778"/>
                  <a:pt x="486267" y="1080646"/>
                  <a:pt x="499931" y="1094308"/>
                </a:cubicBezTo>
                <a:cubicBezTo>
                  <a:pt x="507052" y="1101428"/>
                  <a:pt x="508938" y="1112321"/>
                  <a:pt x="513442" y="1121327"/>
                </a:cubicBezTo>
              </a:path>
            </a:pathLst>
          </a:custGeom>
          <a:ln w="381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False Narrative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02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88858" y="2149858"/>
            <a:ext cx="94581" cy="3731470"/>
          </a:xfrm>
          <a:custGeom>
            <a:avLst/>
            <a:gdLst>
              <a:gd name="connsiteX0" fmla="*/ 0 w 94581"/>
              <a:gd name="connsiteY0" fmla="*/ 0 h 3731470"/>
              <a:gd name="connsiteX1" fmla="*/ 13511 w 94581"/>
              <a:gd name="connsiteY1" fmla="*/ 553909 h 3731470"/>
              <a:gd name="connsiteX2" fmla="*/ 27023 w 94581"/>
              <a:gd name="connsiteY2" fmla="*/ 634969 h 3731470"/>
              <a:gd name="connsiteX3" fmla="*/ 54046 w 94581"/>
              <a:gd name="connsiteY3" fmla="*/ 959208 h 3731470"/>
              <a:gd name="connsiteX4" fmla="*/ 67558 w 94581"/>
              <a:gd name="connsiteY4" fmla="*/ 1229407 h 3731470"/>
              <a:gd name="connsiteX5" fmla="*/ 81070 w 94581"/>
              <a:gd name="connsiteY5" fmla="*/ 1323977 h 3731470"/>
              <a:gd name="connsiteX6" fmla="*/ 94581 w 94581"/>
              <a:gd name="connsiteY6" fmla="*/ 2134576 h 3731470"/>
              <a:gd name="connsiteX7" fmla="*/ 81070 w 94581"/>
              <a:gd name="connsiteY7" fmla="*/ 3728752 h 3731470"/>
              <a:gd name="connsiteX8" fmla="*/ 81070 w 94581"/>
              <a:gd name="connsiteY8" fmla="*/ 3688222 h 37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581" h="3731470">
                <a:moveTo>
                  <a:pt x="0" y="0"/>
                </a:moveTo>
                <a:cubicBezTo>
                  <a:pt x="4504" y="184636"/>
                  <a:pt x="5658" y="369385"/>
                  <a:pt x="13511" y="553909"/>
                </a:cubicBezTo>
                <a:cubicBezTo>
                  <a:pt x="14676" y="581277"/>
                  <a:pt x="24543" y="607689"/>
                  <a:pt x="27023" y="634969"/>
                </a:cubicBezTo>
                <a:cubicBezTo>
                  <a:pt x="69101" y="1097753"/>
                  <a:pt x="18353" y="673685"/>
                  <a:pt x="54046" y="959208"/>
                </a:cubicBezTo>
                <a:cubicBezTo>
                  <a:pt x="58550" y="1049274"/>
                  <a:pt x="60895" y="1139475"/>
                  <a:pt x="67558" y="1229407"/>
                </a:cubicBezTo>
                <a:cubicBezTo>
                  <a:pt x="69911" y="1261163"/>
                  <a:pt x="80120" y="1292148"/>
                  <a:pt x="81070" y="1323977"/>
                </a:cubicBezTo>
                <a:cubicBezTo>
                  <a:pt x="89134" y="1594094"/>
                  <a:pt x="90077" y="1864376"/>
                  <a:pt x="94581" y="2134576"/>
                </a:cubicBezTo>
                <a:cubicBezTo>
                  <a:pt x="90077" y="2665968"/>
                  <a:pt x="85691" y="3197361"/>
                  <a:pt x="81070" y="3728752"/>
                </a:cubicBezTo>
                <a:cubicBezTo>
                  <a:pt x="80953" y="3742261"/>
                  <a:pt x="81070" y="3701732"/>
                  <a:pt x="81070" y="3688222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Freeform 4"/>
          <p:cNvSpPr/>
          <p:nvPr/>
        </p:nvSpPr>
        <p:spPr>
          <a:xfrm>
            <a:off x="1756416" y="5675961"/>
            <a:ext cx="4959092" cy="229669"/>
          </a:xfrm>
          <a:custGeom>
            <a:avLst/>
            <a:gdLst>
              <a:gd name="connsiteX0" fmla="*/ 0 w 4959092"/>
              <a:gd name="connsiteY0" fmla="*/ 121590 h 229669"/>
              <a:gd name="connsiteX1" fmla="*/ 67558 w 4959092"/>
              <a:gd name="connsiteY1" fmla="*/ 162119 h 229669"/>
              <a:gd name="connsiteX2" fmla="*/ 202674 w 4959092"/>
              <a:gd name="connsiteY2" fmla="*/ 202649 h 229669"/>
              <a:gd name="connsiteX3" fmla="*/ 243209 w 4959092"/>
              <a:gd name="connsiteY3" fmla="*/ 216159 h 229669"/>
              <a:gd name="connsiteX4" fmla="*/ 932303 w 4959092"/>
              <a:gd name="connsiteY4" fmla="*/ 229669 h 229669"/>
              <a:gd name="connsiteX5" fmla="*/ 1729489 w 4959092"/>
              <a:gd name="connsiteY5" fmla="*/ 216159 h 229669"/>
              <a:gd name="connsiteX6" fmla="*/ 1770024 w 4959092"/>
              <a:gd name="connsiteY6" fmla="*/ 202649 h 229669"/>
              <a:gd name="connsiteX7" fmla="*/ 2067280 w 4959092"/>
              <a:gd name="connsiteY7" fmla="*/ 175629 h 229669"/>
              <a:gd name="connsiteX8" fmla="*/ 2175373 w 4959092"/>
              <a:gd name="connsiteY8" fmla="*/ 162119 h 229669"/>
              <a:gd name="connsiteX9" fmla="*/ 2256443 w 4959092"/>
              <a:gd name="connsiteY9" fmla="*/ 135099 h 229669"/>
              <a:gd name="connsiteX10" fmla="*/ 2675304 w 4959092"/>
              <a:gd name="connsiteY10" fmla="*/ 108080 h 229669"/>
              <a:gd name="connsiteX11" fmla="*/ 2877979 w 4959092"/>
              <a:gd name="connsiteY11" fmla="*/ 94570 h 229669"/>
              <a:gd name="connsiteX12" fmla="*/ 2999583 w 4959092"/>
              <a:gd name="connsiteY12" fmla="*/ 81060 h 229669"/>
              <a:gd name="connsiteX13" fmla="*/ 3540049 w 4959092"/>
              <a:gd name="connsiteY13" fmla="*/ 67550 h 229669"/>
              <a:gd name="connsiteX14" fmla="*/ 3634630 w 4959092"/>
              <a:gd name="connsiteY14" fmla="*/ 54040 h 229669"/>
              <a:gd name="connsiteX15" fmla="*/ 3756235 w 4959092"/>
              <a:gd name="connsiteY15" fmla="*/ 40530 h 229669"/>
              <a:gd name="connsiteX16" fmla="*/ 3837305 w 4959092"/>
              <a:gd name="connsiteY16" fmla="*/ 27020 h 229669"/>
              <a:gd name="connsiteX17" fmla="*/ 4080514 w 4959092"/>
              <a:gd name="connsiteY17" fmla="*/ 13510 h 229669"/>
              <a:gd name="connsiteX18" fmla="*/ 4553421 w 4959092"/>
              <a:gd name="connsiteY18" fmla="*/ 27020 h 229669"/>
              <a:gd name="connsiteX19" fmla="*/ 4634491 w 4959092"/>
              <a:gd name="connsiteY19" fmla="*/ 54040 h 229669"/>
              <a:gd name="connsiteX20" fmla="*/ 4823654 w 4959092"/>
              <a:gd name="connsiteY20" fmla="*/ 81060 h 229669"/>
              <a:gd name="connsiteX21" fmla="*/ 4931747 w 4959092"/>
              <a:gd name="connsiteY21" fmla="*/ 67550 h 229669"/>
              <a:gd name="connsiteX22" fmla="*/ 4958771 w 4959092"/>
              <a:gd name="connsiteY22" fmla="*/ 40530 h 229669"/>
              <a:gd name="connsiteX23" fmla="*/ 4945259 w 4959092"/>
              <a:gd name="connsiteY23" fmla="*/ 0 h 22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959092" h="229669">
                <a:moveTo>
                  <a:pt x="0" y="121590"/>
                </a:moveTo>
                <a:cubicBezTo>
                  <a:pt x="22519" y="135100"/>
                  <a:pt x="43650" y="151253"/>
                  <a:pt x="67558" y="162119"/>
                </a:cubicBezTo>
                <a:cubicBezTo>
                  <a:pt x="121898" y="186815"/>
                  <a:pt x="149904" y="187574"/>
                  <a:pt x="202674" y="202649"/>
                </a:cubicBezTo>
                <a:cubicBezTo>
                  <a:pt x="216369" y="206561"/>
                  <a:pt x="228976" y="215632"/>
                  <a:pt x="243209" y="216159"/>
                </a:cubicBezTo>
                <a:cubicBezTo>
                  <a:pt x="472794" y="224661"/>
                  <a:pt x="702605" y="225166"/>
                  <a:pt x="932303" y="229669"/>
                </a:cubicBezTo>
                <a:lnTo>
                  <a:pt x="1729489" y="216159"/>
                </a:lnTo>
                <a:cubicBezTo>
                  <a:pt x="1743724" y="215700"/>
                  <a:pt x="1755883" y="204346"/>
                  <a:pt x="1770024" y="202649"/>
                </a:cubicBezTo>
                <a:cubicBezTo>
                  <a:pt x="1868809" y="190796"/>
                  <a:pt x="1968554" y="187968"/>
                  <a:pt x="2067280" y="175629"/>
                </a:cubicBezTo>
                <a:lnTo>
                  <a:pt x="2175373" y="162119"/>
                </a:lnTo>
                <a:cubicBezTo>
                  <a:pt x="2202396" y="153112"/>
                  <a:pt x="2228688" y="141503"/>
                  <a:pt x="2256443" y="135099"/>
                </a:cubicBezTo>
                <a:cubicBezTo>
                  <a:pt x="2364949" y="110063"/>
                  <a:pt x="2635729" y="110109"/>
                  <a:pt x="2675304" y="108080"/>
                </a:cubicBezTo>
                <a:cubicBezTo>
                  <a:pt x="2742923" y="104613"/>
                  <a:pt x="2810505" y="100192"/>
                  <a:pt x="2877979" y="94570"/>
                </a:cubicBezTo>
                <a:cubicBezTo>
                  <a:pt x="2918622" y="91183"/>
                  <a:pt x="2958833" y="82723"/>
                  <a:pt x="2999583" y="81060"/>
                </a:cubicBezTo>
                <a:cubicBezTo>
                  <a:pt x="3179645" y="73711"/>
                  <a:pt x="3359894" y="72053"/>
                  <a:pt x="3540049" y="67550"/>
                </a:cubicBezTo>
                <a:lnTo>
                  <a:pt x="3634630" y="54040"/>
                </a:lnTo>
                <a:cubicBezTo>
                  <a:pt x="3675100" y="48982"/>
                  <a:pt x="3715808" y="45920"/>
                  <a:pt x="3756235" y="40530"/>
                </a:cubicBezTo>
                <a:cubicBezTo>
                  <a:pt x="3783391" y="36910"/>
                  <a:pt x="3810004" y="29295"/>
                  <a:pt x="3837305" y="27020"/>
                </a:cubicBezTo>
                <a:cubicBezTo>
                  <a:pt x="3918219" y="20278"/>
                  <a:pt x="3999444" y="18013"/>
                  <a:pt x="4080514" y="13510"/>
                </a:cubicBezTo>
                <a:cubicBezTo>
                  <a:pt x="4238150" y="18013"/>
                  <a:pt x="4396141" y="15513"/>
                  <a:pt x="4553421" y="27020"/>
                </a:cubicBezTo>
                <a:cubicBezTo>
                  <a:pt x="4581830" y="29098"/>
                  <a:pt x="4606226" y="50507"/>
                  <a:pt x="4634491" y="54040"/>
                </a:cubicBezTo>
                <a:cubicBezTo>
                  <a:pt x="4769768" y="70948"/>
                  <a:pt x="4706767" y="61581"/>
                  <a:pt x="4823654" y="81060"/>
                </a:cubicBezTo>
                <a:cubicBezTo>
                  <a:pt x="4859685" y="76557"/>
                  <a:pt x="4896967" y="77983"/>
                  <a:pt x="4931747" y="67550"/>
                </a:cubicBezTo>
                <a:cubicBezTo>
                  <a:pt x="4943948" y="63890"/>
                  <a:pt x="4956272" y="53021"/>
                  <a:pt x="4958771" y="40530"/>
                </a:cubicBezTo>
                <a:cubicBezTo>
                  <a:pt x="4961564" y="26566"/>
                  <a:pt x="4945259" y="0"/>
                  <a:pt x="4945259" y="0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Freeform 5"/>
          <p:cNvSpPr/>
          <p:nvPr/>
        </p:nvSpPr>
        <p:spPr>
          <a:xfrm>
            <a:off x="6458369" y="5513405"/>
            <a:ext cx="364911" cy="731747"/>
          </a:xfrm>
          <a:custGeom>
            <a:avLst/>
            <a:gdLst>
              <a:gd name="connsiteX0" fmla="*/ 13608 w 364911"/>
              <a:gd name="connsiteY0" fmla="*/ 13946 h 731747"/>
              <a:gd name="connsiteX1" fmla="*/ 81166 w 364911"/>
              <a:gd name="connsiteY1" fmla="*/ 436 h 731747"/>
              <a:gd name="connsiteX2" fmla="*/ 162236 w 364911"/>
              <a:gd name="connsiteY2" fmla="*/ 67986 h 731747"/>
              <a:gd name="connsiteX3" fmla="*/ 216283 w 364911"/>
              <a:gd name="connsiteY3" fmla="*/ 149046 h 731747"/>
              <a:gd name="connsiteX4" fmla="*/ 256818 w 364911"/>
              <a:gd name="connsiteY4" fmla="*/ 203086 h 731747"/>
              <a:gd name="connsiteX5" fmla="*/ 364911 w 364911"/>
              <a:gd name="connsiteY5" fmla="*/ 351695 h 731747"/>
              <a:gd name="connsiteX6" fmla="*/ 337887 w 364911"/>
              <a:gd name="connsiteY6" fmla="*/ 392225 h 731747"/>
              <a:gd name="connsiteX7" fmla="*/ 121701 w 364911"/>
              <a:gd name="connsiteY7" fmla="*/ 608385 h 731747"/>
              <a:gd name="connsiteX8" fmla="*/ 27120 w 364911"/>
              <a:gd name="connsiteY8" fmla="*/ 702955 h 731747"/>
              <a:gd name="connsiteX9" fmla="*/ 96 w 364911"/>
              <a:gd name="connsiteY9" fmla="*/ 716465 h 73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4911" h="731747">
                <a:moveTo>
                  <a:pt x="13608" y="13946"/>
                </a:moveTo>
                <a:cubicBezTo>
                  <a:pt x="36127" y="9443"/>
                  <a:pt x="58378" y="-2412"/>
                  <a:pt x="81166" y="436"/>
                </a:cubicBezTo>
                <a:cubicBezTo>
                  <a:pt x="100382" y="2838"/>
                  <a:pt x="154011" y="57412"/>
                  <a:pt x="162236" y="67986"/>
                </a:cubicBezTo>
                <a:cubicBezTo>
                  <a:pt x="182175" y="93619"/>
                  <a:pt x="196796" y="123067"/>
                  <a:pt x="216283" y="149046"/>
                </a:cubicBezTo>
                <a:cubicBezTo>
                  <a:pt x="229795" y="167059"/>
                  <a:pt x="244000" y="184573"/>
                  <a:pt x="256818" y="203086"/>
                </a:cubicBezTo>
                <a:cubicBezTo>
                  <a:pt x="355970" y="346289"/>
                  <a:pt x="300559" y="287352"/>
                  <a:pt x="364911" y="351695"/>
                </a:cubicBezTo>
                <a:cubicBezTo>
                  <a:pt x="355903" y="365205"/>
                  <a:pt x="348993" y="380380"/>
                  <a:pt x="337887" y="392225"/>
                </a:cubicBezTo>
                <a:lnTo>
                  <a:pt x="121701" y="608385"/>
                </a:lnTo>
                <a:lnTo>
                  <a:pt x="27120" y="702955"/>
                </a:lnTo>
                <a:cubicBezTo>
                  <a:pt x="-3089" y="733160"/>
                  <a:pt x="96" y="742713"/>
                  <a:pt x="96" y="716465"/>
                </a:cubicBez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6"/>
          <p:cNvSpPr/>
          <p:nvPr/>
        </p:nvSpPr>
        <p:spPr>
          <a:xfrm>
            <a:off x="1391602" y="1717539"/>
            <a:ext cx="594512" cy="634968"/>
          </a:xfrm>
          <a:custGeom>
            <a:avLst/>
            <a:gdLst>
              <a:gd name="connsiteX0" fmla="*/ 0 w 391837"/>
              <a:gd name="connsiteY0" fmla="*/ 499869 h 634968"/>
              <a:gd name="connsiteX1" fmla="*/ 81070 w 391837"/>
              <a:gd name="connsiteY1" fmla="*/ 324239 h 634968"/>
              <a:gd name="connsiteX2" fmla="*/ 162139 w 391837"/>
              <a:gd name="connsiteY2" fmla="*/ 202649 h 634968"/>
              <a:gd name="connsiteX3" fmla="*/ 202674 w 391837"/>
              <a:gd name="connsiteY3" fmla="*/ 81060 h 634968"/>
              <a:gd name="connsiteX4" fmla="*/ 216186 w 391837"/>
              <a:gd name="connsiteY4" fmla="*/ 40530 h 634968"/>
              <a:gd name="connsiteX5" fmla="*/ 243209 w 391837"/>
              <a:gd name="connsiteY5" fmla="*/ 0 h 634968"/>
              <a:gd name="connsiteX6" fmla="*/ 270233 w 391837"/>
              <a:gd name="connsiteY6" fmla="*/ 40530 h 634968"/>
              <a:gd name="connsiteX7" fmla="*/ 283744 w 391837"/>
              <a:gd name="connsiteY7" fmla="*/ 94570 h 634968"/>
              <a:gd name="connsiteX8" fmla="*/ 310767 w 391837"/>
              <a:gd name="connsiteY8" fmla="*/ 229669 h 634968"/>
              <a:gd name="connsiteX9" fmla="*/ 337791 w 391837"/>
              <a:gd name="connsiteY9" fmla="*/ 472849 h 634968"/>
              <a:gd name="connsiteX10" fmla="*/ 378326 w 391837"/>
              <a:gd name="connsiteY10" fmla="*/ 621458 h 634968"/>
              <a:gd name="connsiteX11" fmla="*/ 391837 w 391837"/>
              <a:gd name="connsiteY11" fmla="*/ 634968 h 63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1837" h="634968">
                <a:moveTo>
                  <a:pt x="0" y="499869"/>
                </a:moveTo>
                <a:cubicBezTo>
                  <a:pt x="22450" y="443750"/>
                  <a:pt x="48621" y="372908"/>
                  <a:pt x="81070" y="324239"/>
                </a:cubicBezTo>
                <a:cubicBezTo>
                  <a:pt x="108093" y="283709"/>
                  <a:pt x="146733" y="248861"/>
                  <a:pt x="162139" y="202649"/>
                </a:cubicBezTo>
                <a:lnTo>
                  <a:pt x="202674" y="81060"/>
                </a:lnTo>
                <a:cubicBezTo>
                  <a:pt x="207178" y="67550"/>
                  <a:pt x="208286" y="52379"/>
                  <a:pt x="216186" y="40530"/>
                </a:cubicBezTo>
                <a:lnTo>
                  <a:pt x="243209" y="0"/>
                </a:lnTo>
                <a:cubicBezTo>
                  <a:pt x="252217" y="13510"/>
                  <a:pt x="263836" y="25605"/>
                  <a:pt x="270233" y="40530"/>
                </a:cubicBezTo>
                <a:cubicBezTo>
                  <a:pt x="277548" y="57596"/>
                  <a:pt x="279853" y="76414"/>
                  <a:pt x="283744" y="94570"/>
                </a:cubicBezTo>
                <a:cubicBezTo>
                  <a:pt x="293368" y="139475"/>
                  <a:pt x="304271" y="184206"/>
                  <a:pt x="310767" y="229669"/>
                </a:cubicBezTo>
                <a:cubicBezTo>
                  <a:pt x="322303" y="310408"/>
                  <a:pt x="321795" y="392874"/>
                  <a:pt x="337791" y="472849"/>
                </a:cubicBezTo>
                <a:cubicBezTo>
                  <a:pt x="343069" y="499235"/>
                  <a:pt x="361181" y="604314"/>
                  <a:pt x="378326" y="621458"/>
                </a:cubicBezTo>
                <a:lnTo>
                  <a:pt x="391837" y="634968"/>
                </a:lnTo>
              </a:path>
            </a:pathLst>
          </a:custGeom>
          <a:ln w="381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Freeform 7"/>
          <p:cNvSpPr/>
          <p:nvPr/>
        </p:nvSpPr>
        <p:spPr>
          <a:xfrm>
            <a:off x="2378048" y="2512855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Freeform 9"/>
          <p:cNvSpPr/>
          <p:nvPr/>
        </p:nvSpPr>
        <p:spPr>
          <a:xfrm>
            <a:off x="3003355" y="2648370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57547" y="5950258"/>
            <a:ext cx="1249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Effort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297" y="3267522"/>
            <a:ext cx="7823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 smtClean="0">
                <a:latin typeface="Chalkboard"/>
                <a:cs typeface="Chalkboard"/>
              </a:rPr>
              <a:t>Fun</a:t>
            </a:r>
            <a:endParaRPr kumimoji="1" lang="zh-CN" altLang="en-US" sz="3000" dirty="0">
              <a:latin typeface="Chalkboard"/>
              <a:cs typeface="Chalkboard"/>
            </a:endParaRPr>
          </a:p>
        </p:txBody>
      </p:sp>
      <p:sp>
        <p:nvSpPr>
          <p:cNvPr id="17" name="TextBox 16"/>
          <p:cNvSpPr txBox="1"/>
          <p:nvPr/>
        </p:nvSpPr>
        <p:spPr>
          <a:xfrm rot="19738806">
            <a:off x="1756416" y="215236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CS106A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95133" y="2933433"/>
            <a:ext cx="118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CS106B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838211" y="2247683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Freeform 20"/>
          <p:cNvSpPr/>
          <p:nvPr/>
        </p:nvSpPr>
        <p:spPr>
          <a:xfrm>
            <a:off x="5064667" y="2499868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82978" y="2352507"/>
            <a:ext cx="51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AI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5008" y="1890842"/>
            <a:ext cx="693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HCI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3588289" y="2770480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75953" y="2745647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Hum Bio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978582" y="3758732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275556" y="3409854"/>
            <a:ext cx="1295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Systems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4065592" y="3716151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65592" y="3359855"/>
            <a:ext cx="101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CS107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  <p:sp>
        <p:nvSpPr>
          <p:cNvPr id="3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False Narrative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3691803" y="2051713"/>
            <a:ext cx="256721" cy="271030"/>
          </a:xfrm>
          <a:custGeom>
            <a:avLst/>
            <a:gdLst>
              <a:gd name="connsiteX0" fmla="*/ 148628 w 256721"/>
              <a:gd name="connsiteY0" fmla="*/ 8256 h 373856"/>
              <a:gd name="connsiteX1" fmla="*/ 40535 w 256721"/>
              <a:gd name="connsiteY1" fmla="*/ 35276 h 373856"/>
              <a:gd name="connsiteX2" fmla="*/ 0 w 256721"/>
              <a:gd name="connsiteY2" fmla="*/ 156866 h 373856"/>
              <a:gd name="connsiteX3" fmla="*/ 13512 w 256721"/>
              <a:gd name="connsiteY3" fmla="*/ 359515 h 373856"/>
              <a:gd name="connsiteX4" fmla="*/ 54047 w 256721"/>
              <a:gd name="connsiteY4" fmla="*/ 373025 h 373856"/>
              <a:gd name="connsiteX5" fmla="*/ 175651 w 256721"/>
              <a:gd name="connsiteY5" fmla="*/ 332496 h 373856"/>
              <a:gd name="connsiteX6" fmla="*/ 202675 w 256721"/>
              <a:gd name="connsiteY6" fmla="*/ 305476 h 373856"/>
              <a:gd name="connsiteX7" fmla="*/ 243209 w 256721"/>
              <a:gd name="connsiteY7" fmla="*/ 183886 h 373856"/>
              <a:gd name="connsiteX8" fmla="*/ 256721 w 256721"/>
              <a:gd name="connsiteY8" fmla="*/ 143356 h 373856"/>
              <a:gd name="connsiteX9" fmla="*/ 243209 w 256721"/>
              <a:gd name="connsiteY9" fmla="*/ 35276 h 373856"/>
              <a:gd name="connsiteX10" fmla="*/ 202675 w 256721"/>
              <a:gd name="connsiteY10" fmla="*/ 8256 h 373856"/>
              <a:gd name="connsiteX11" fmla="*/ 148628 w 256721"/>
              <a:gd name="connsiteY11" fmla="*/ 82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721" h="373856">
                <a:moveTo>
                  <a:pt x="148628" y="8256"/>
                </a:moveTo>
                <a:cubicBezTo>
                  <a:pt x="121605" y="12759"/>
                  <a:pt x="71503" y="-26653"/>
                  <a:pt x="40535" y="35276"/>
                </a:cubicBezTo>
                <a:cubicBezTo>
                  <a:pt x="21427" y="73488"/>
                  <a:pt x="0" y="156866"/>
                  <a:pt x="0" y="156866"/>
                </a:cubicBezTo>
                <a:cubicBezTo>
                  <a:pt x="4504" y="224416"/>
                  <a:pt x="-2910" y="293837"/>
                  <a:pt x="13512" y="359515"/>
                </a:cubicBezTo>
                <a:cubicBezTo>
                  <a:pt x="16967" y="373332"/>
                  <a:pt x="39998" y="375366"/>
                  <a:pt x="54047" y="373025"/>
                </a:cubicBezTo>
                <a:cubicBezTo>
                  <a:pt x="96193" y="366002"/>
                  <a:pt x="135116" y="346006"/>
                  <a:pt x="175651" y="332496"/>
                </a:cubicBezTo>
                <a:cubicBezTo>
                  <a:pt x="184659" y="323489"/>
                  <a:pt x="196354" y="316536"/>
                  <a:pt x="202675" y="305476"/>
                </a:cubicBezTo>
                <a:cubicBezTo>
                  <a:pt x="229296" y="258895"/>
                  <a:pt x="229403" y="232200"/>
                  <a:pt x="243209" y="183886"/>
                </a:cubicBezTo>
                <a:cubicBezTo>
                  <a:pt x="247122" y="170193"/>
                  <a:pt x="252217" y="156866"/>
                  <a:pt x="256721" y="143356"/>
                </a:cubicBezTo>
                <a:cubicBezTo>
                  <a:pt x="252217" y="107329"/>
                  <a:pt x="256694" y="68986"/>
                  <a:pt x="243209" y="35276"/>
                </a:cubicBezTo>
                <a:cubicBezTo>
                  <a:pt x="237178" y="20200"/>
                  <a:pt x="217514" y="14850"/>
                  <a:pt x="202675" y="8256"/>
                </a:cubicBezTo>
                <a:cubicBezTo>
                  <a:pt x="176645" y="-3312"/>
                  <a:pt x="175651" y="3753"/>
                  <a:pt x="148628" y="8256"/>
                </a:cubicBezTo>
                <a:close/>
              </a:path>
            </a:pathLst>
          </a:cu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010114" y="1904352"/>
            <a:ext cx="1357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latin typeface="Chalkboard"/>
                <a:cs typeface="Chalkboard"/>
              </a:rPr>
              <a:t>Graphics</a:t>
            </a:r>
            <a:endParaRPr kumimoji="1" lang="zh-CN" alt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22915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1443257" y="1573855"/>
            <a:ext cx="577147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CS107E</a:t>
            </a:r>
          </a:p>
          <a:p>
            <a:r>
              <a:rPr lang="en-US" sz="2700" dirty="0">
                <a:solidFill>
                  <a:schemeClr val="bg1"/>
                </a:solidFill>
              </a:rPr>
              <a:t>Computer Systems from the Ground Up</a:t>
            </a:r>
          </a:p>
          <a:p>
            <a:r>
              <a:rPr lang="en-US" sz="2700" dirty="0">
                <a:solidFill>
                  <a:schemeClr val="bg1"/>
                </a:solidFill>
              </a:rPr>
              <a:t>Pat Hanrahan</a:t>
            </a:r>
          </a:p>
          <a:p>
            <a:r>
              <a:rPr lang="en-US" sz="2700" dirty="0">
                <a:solidFill>
                  <a:schemeClr val="bg1"/>
                </a:solidFill>
              </a:rPr>
              <a:t>Dawson </a:t>
            </a:r>
            <a:r>
              <a:rPr lang="en-US" sz="2700" dirty="0" err="1">
                <a:solidFill>
                  <a:schemeClr val="bg1"/>
                </a:solidFill>
              </a:rPr>
              <a:t>Engler</a:t>
            </a:r>
            <a:endParaRPr lang="en-US" sz="2700" dirty="0">
              <a:solidFill>
                <a:schemeClr val="bg1"/>
              </a:solidFill>
            </a:endParaRPr>
          </a:p>
          <a:p>
            <a:r>
              <a:rPr lang="en-US" sz="2700" dirty="0">
                <a:solidFill>
                  <a:schemeClr val="bg1"/>
                </a:solidFill>
              </a:rPr>
              <a:t>Julie </a:t>
            </a:r>
            <a:r>
              <a:rPr lang="en-US" sz="2700" dirty="0" err="1">
                <a:solidFill>
                  <a:schemeClr val="bg1"/>
                </a:solidFill>
              </a:rPr>
              <a:t>Zelenski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CS107E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72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CS109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3" y="1211941"/>
            <a:ext cx="6614110" cy="4093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67" y="4429924"/>
            <a:ext cx="2644588" cy="2237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6131" y="2405937"/>
            <a:ext cx="2219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Narrative driven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46131" y="1280149"/>
            <a:ext cx="20625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Foundations of </a:t>
            </a:r>
          </a:p>
          <a:p>
            <a:r>
              <a:rPr kumimoji="1" lang="en-US" altLang="zh-CN" sz="2400" dirty="0" smtClean="0"/>
              <a:t>probability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46131" y="3094830"/>
            <a:ext cx="2418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Intro to </a:t>
            </a:r>
          </a:p>
          <a:p>
            <a:r>
              <a:rPr kumimoji="1" lang="en-US" altLang="zh-CN" sz="2400" dirty="0" smtClean="0"/>
              <a:t>Machine Learning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991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Other CS Courses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7017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1449030" y="1526703"/>
            <a:ext cx="6551971" cy="4350353"/>
          </a:xfrm>
          <a:prstGeom prst="rect">
            <a:avLst/>
          </a:prstGeom>
          <a:ln/>
        </p:spPr>
        <p:txBody>
          <a:bodyPr>
            <a:normAutofit fontScale="85000" lnSpcReduction="20000"/>
          </a:bodyPr>
          <a:lstStyle/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1 unit, 1 meeting per week, little to no outside work</a:t>
            </a:r>
          </a:p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err="1" smtClean="0"/>
              <a:t>Prereq</a:t>
            </a:r>
            <a:r>
              <a:rPr lang="en-US" dirty="0" smtClean="0"/>
              <a:t>: 106B/X</a:t>
            </a:r>
          </a:p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Practice </a:t>
            </a:r>
            <a:r>
              <a:rPr lang="en-US" b="1" dirty="0" smtClean="0"/>
              <a:t>real </a:t>
            </a:r>
            <a:r>
              <a:rPr lang="en-US" dirty="0" smtClean="0"/>
              <a:t>job interview questions</a:t>
            </a:r>
          </a:p>
          <a:p>
            <a:pPr marL="520680" lvl="2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Additional topics such as resume polish, negotiating once you have multiple offers, differences between roles (Project Management vs Developer vs Test Engineer)</a:t>
            </a:r>
          </a:p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b="1" i="1" dirty="0">
                <a:solidFill>
                  <a:schemeClr val="accent1"/>
                </a:solidFill>
              </a:rPr>
              <a:t>Special guests from industry!</a:t>
            </a:r>
          </a:p>
          <a:p>
            <a:pPr marL="73417" indent="0">
              <a:buSzPct val="45000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endParaRPr lang="en-US" dirty="0" smtClean="0"/>
          </a:p>
          <a:p>
            <a:pPr marL="73417" indent="0">
              <a:buSzPct val="45000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Taught by Cynthia Lee, </a:t>
            </a:r>
            <a:r>
              <a:rPr lang="en-US" dirty="0"/>
              <a:t>Keith </a:t>
            </a:r>
            <a:r>
              <a:rPr lang="en-US" dirty="0" smtClean="0"/>
              <a:t>Schwarz</a:t>
            </a:r>
          </a:p>
          <a:p>
            <a:pPr marL="73417" indent="0">
              <a:buSzPct val="45000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Offered each autumn quarter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CS9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395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91768" y="1417639"/>
            <a:ext cx="7677045" cy="4983162"/>
          </a:xfrm>
          <a:prstGeom prst="rect">
            <a:avLst/>
          </a:prstGeom>
          <a:ln/>
        </p:spPr>
        <p:txBody>
          <a:bodyPr>
            <a:normAutofit fontScale="92500" lnSpcReduction="20000"/>
          </a:bodyPr>
          <a:lstStyle/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Modern ethics:</a:t>
            </a:r>
            <a:endParaRPr lang="en-US" dirty="0"/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Edward Snowden reveals that NSA knows more about you than your parents do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err="1" smtClean="0"/>
              <a:t>GamerGate</a:t>
            </a:r>
            <a:r>
              <a:rPr lang="en-US" dirty="0" smtClean="0"/>
              <a:t>: about harassing women, or about ethics in game journalism?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How should </a:t>
            </a:r>
            <a:r>
              <a:rPr lang="en-US" dirty="0" err="1" smtClean="0"/>
              <a:t>AirBnB</a:t>
            </a:r>
            <a:r>
              <a:rPr lang="en-US" dirty="0" smtClean="0"/>
              <a:t> be taxed?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The </a:t>
            </a:r>
            <a:r>
              <a:rPr lang="en-US" dirty="0"/>
              <a:t>password to </a:t>
            </a:r>
            <a:r>
              <a:rPr lang="en-US" dirty="0" smtClean="0"/>
              <a:t>launch the US </a:t>
            </a:r>
            <a:r>
              <a:rPr lang="en-US" dirty="0"/>
              <a:t>nuclear arsenal was </a:t>
            </a:r>
            <a:r>
              <a:rPr lang="en-US" dirty="0" smtClean="0"/>
              <a:t>00000000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Autonomous cars. How to value human life?</a:t>
            </a:r>
          </a:p>
          <a:p>
            <a:pPr marL="73417" indent="0">
              <a:buSzPct val="45000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endParaRPr lang="en-US" b="1" i="1" dirty="0" smtClean="0">
              <a:solidFill>
                <a:schemeClr val="accent1"/>
              </a:solidFill>
            </a:endParaRPr>
          </a:p>
          <a:p>
            <a:pPr marL="73417" indent="0">
              <a:buSzPct val="45000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b="1" i="1" dirty="0" smtClean="0">
                <a:solidFill>
                  <a:schemeClr val="accent1"/>
                </a:solidFill>
              </a:rPr>
              <a:t>We have the power to control and create technology, but how should we use it?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CS181 Ethics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444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Extra Office Hours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30698" y="1812277"/>
            <a:ext cx="4897056" cy="3323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altLang="zh-CN" sz="7000" dirty="0" err="1" smtClean="0"/>
              <a:t>Today</a:t>
            </a:r>
            <a:r>
              <a:rPr lang="pl-PL" altLang="zh-CN" sz="7000" dirty="0" smtClean="0"/>
              <a:t>, </a:t>
            </a:r>
          </a:p>
          <a:p>
            <a:pPr algn="ctr"/>
            <a:r>
              <a:rPr lang="pl-PL" altLang="zh-CN" sz="7000" dirty="0" smtClean="0"/>
              <a:t>3</a:t>
            </a:r>
            <a:r>
              <a:rPr lang="pl-PL" altLang="zh-CN" sz="7000" dirty="0"/>
              <a:t>p</a:t>
            </a:r>
            <a:r>
              <a:rPr lang="pl-PL" altLang="zh-CN" sz="7000" dirty="0" smtClean="0"/>
              <a:t>m-4:30pm</a:t>
            </a:r>
          </a:p>
          <a:p>
            <a:pPr algn="ctr"/>
            <a:r>
              <a:rPr lang="pl-PL" altLang="zh-CN" sz="7000" dirty="0" err="1" smtClean="0"/>
              <a:t>Conceptual</a:t>
            </a:r>
            <a:endParaRPr lang="zh-CN" altLang="en-US" sz="7000" dirty="0"/>
          </a:p>
        </p:txBody>
      </p:sp>
    </p:spTree>
    <p:extLst>
      <p:ext uri="{BB962C8B-B14F-4D97-AF65-F5344CB8AC3E}">
        <p14:creationId xmlns:p14="http://schemas.microsoft.com/office/powerpoint/2010/main" val="32518281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2"/>
            </p:custDataLst>
          </p:nvPr>
        </p:nvSpPr>
        <p:spPr>
          <a:xfrm>
            <a:off x="1925619" y="2323653"/>
            <a:ext cx="5082988" cy="35089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://www.washingtonpost.com/rf/image_404h/2010-2019/WashingtonPost/2013/10/30/Local/Images/GOOGLE-CLOUD-EXPLOITATION1383148810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-8498"/>
            <a:ext cx="6858000" cy="6866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>
            <p:custDataLst>
              <p:tags r:id="rId4"/>
            </p:custDataLst>
          </p:nvPr>
        </p:nvCxnSpPr>
        <p:spPr>
          <a:xfrm flipH="1" flipV="1">
            <a:off x="5221905" y="6015394"/>
            <a:ext cx="536548" cy="2015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4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948776" y="1561956"/>
            <a:ext cx="7707862" cy="4483509"/>
          </a:xfrm>
          <a:prstGeom prst="rect">
            <a:avLst/>
          </a:prstGeom>
          <a:ln/>
        </p:spPr>
        <p:txBody>
          <a:bodyPr>
            <a:normAutofit lnSpcReduction="10000"/>
          </a:bodyPr>
          <a:lstStyle/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b="1" i="1" dirty="0">
                <a:solidFill>
                  <a:schemeClr val="accent1"/>
                </a:solidFill>
              </a:rPr>
              <a:t>How do you build large software systems in a team</a:t>
            </a:r>
            <a:r>
              <a:rPr lang="en-US" b="1" i="1" dirty="0" smtClean="0">
                <a:solidFill>
                  <a:schemeClr val="accent1"/>
                </a:solidFill>
              </a:rPr>
              <a:t>?</a:t>
            </a:r>
            <a:endParaRPr lang="en-US" dirty="0" smtClean="0"/>
          </a:p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Introduction to things you need to know for work in the “real world”:</a:t>
            </a:r>
            <a:endParaRPr lang="en-US" dirty="0"/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Unit-testing frameworks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Object-oriented </a:t>
            </a:r>
            <a:r>
              <a:rPr lang="en-US" dirty="0" smtClean="0"/>
              <a:t>design</a:t>
            </a:r>
            <a:endParaRPr lang="en-US" dirty="0"/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Multithreaded </a:t>
            </a:r>
            <a:r>
              <a:rPr lang="en-US" dirty="0" smtClean="0"/>
              <a:t>applications</a:t>
            </a:r>
            <a:endParaRPr lang="en-US" dirty="0"/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Databases and web </a:t>
            </a:r>
            <a:r>
              <a:rPr lang="en-US" dirty="0" smtClean="0"/>
              <a:t>applications</a:t>
            </a:r>
            <a:endParaRPr lang="en-US" dirty="0"/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Source </a:t>
            </a:r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CS108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0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ChangeArrowheads="1"/>
          </p:cNvSpPr>
          <p:nvPr>
            <p:ph idx="4294967295"/>
            <p:custDataLst>
              <p:tags r:id="rId1"/>
            </p:custDataLst>
          </p:nvPr>
        </p:nvSpPr>
        <p:spPr>
          <a:xfrm>
            <a:off x="825910" y="1461024"/>
            <a:ext cx="7720781" cy="4794105"/>
          </a:xfrm>
          <a:prstGeom prst="rect">
            <a:avLst/>
          </a:prstGeom>
          <a:ln/>
        </p:spPr>
        <p:txBody>
          <a:bodyPr/>
          <a:lstStyle/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Misc. offerings </a:t>
            </a:r>
            <a:r>
              <a:rPr lang="en-US" dirty="0"/>
              <a:t>throughout the year, focused on specific technologies: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CS41: Python Programming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 smtClean="0"/>
              <a:t>CS193A</a:t>
            </a:r>
            <a:r>
              <a:rPr lang="en-US" dirty="0"/>
              <a:t>: Android Programming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CS193C: Client-Side Web Technologies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CS193I: </a:t>
            </a:r>
            <a:r>
              <a:rPr lang="en-US" dirty="0" err="1"/>
              <a:t>iOS</a:t>
            </a:r>
            <a:r>
              <a:rPr lang="en-US" dirty="0"/>
              <a:t> Programming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CS193L: </a:t>
            </a:r>
            <a:r>
              <a:rPr lang="en-US" dirty="0" err="1"/>
              <a:t>Lua</a:t>
            </a:r>
            <a:r>
              <a:rPr lang="en-US" dirty="0"/>
              <a:t> Programming</a:t>
            </a:r>
          </a:p>
          <a:p>
            <a:pPr marL="587334" lvl="1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CS193P: iPhone and iPad programming</a:t>
            </a:r>
          </a:p>
          <a:p>
            <a:pPr marL="293667" indent="-220250">
              <a:buSzPct val="45000"/>
              <a:buFont typeface="Wingdings" panose="05000000000000000000" pitchFamily="2" charset="2"/>
              <a:buChar char=""/>
              <a:tabLst>
                <a:tab pos="492325" algn="l"/>
                <a:tab pos="984649" algn="l"/>
                <a:tab pos="1476974" algn="l"/>
                <a:tab pos="1969298" algn="l"/>
                <a:tab pos="2461622" algn="l"/>
                <a:tab pos="2953946" algn="l"/>
                <a:tab pos="3446271" algn="l"/>
                <a:tab pos="3938595" algn="l"/>
                <a:tab pos="4430920" algn="l"/>
                <a:tab pos="4923244" algn="l"/>
                <a:tab pos="5415569" algn="l"/>
                <a:tab pos="5907893" algn="l"/>
              </a:tabLst>
            </a:pPr>
            <a:r>
              <a:rPr lang="en-US" dirty="0"/>
              <a:t>Great for learning particular technologies.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CS193: Language Specific Courses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 rot="20564798">
            <a:off x="5994572" y="2278712"/>
            <a:ext cx="293324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Apply at </a:t>
            </a:r>
            <a:r>
              <a:rPr kumimoji="1" lang="en-US" altLang="zh-CN" dirty="0" err="1" smtClean="0">
                <a:hlinkClick r:id="rId4" action="ppaction://hlinkfile"/>
              </a:rPr>
              <a:t>stanfordpython.com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82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  <p:custDataLst>
              <p:tags r:id="rId1"/>
            </p:custDataLst>
          </p:nvPr>
        </p:nvSpPr>
        <p:spPr>
          <a:xfrm>
            <a:off x="948776" y="1477266"/>
            <a:ext cx="6948315" cy="350897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CS Minor: only </a:t>
            </a:r>
            <a:r>
              <a:rPr lang="en-US" b="1" dirty="0"/>
              <a:t>5 more classes!</a:t>
            </a:r>
          </a:p>
          <a:p>
            <a:pPr lvl="1"/>
            <a:r>
              <a:rPr lang="en-US" dirty="0"/>
              <a:t>103, 107, 109, two your choice—fun!</a:t>
            </a:r>
          </a:p>
          <a:p>
            <a:endParaRPr lang="en-US" dirty="0" smtClean="0"/>
          </a:p>
          <a:p>
            <a:r>
              <a:rPr lang="en-US" b="1" dirty="0"/>
              <a:t>CS </a:t>
            </a:r>
            <a:r>
              <a:rPr lang="en-US" b="1" dirty="0" err="1" smtClean="0"/>
              <a:t>Coterminal</a:t>
            </a:r>
            <a:r>
              <a:rPr lang="en-US" b="1" dirty="0" smtClean="0"/>
              <a:t> MS degree</a:t>
            </a: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Earn an MS in CS while you are here earning your 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Possible for CS majors </a:t>
            </a:r>
            <a:r>
              <a:rPr lang="en-US" b="1" dirty="0" smtClean="0"/>
              <a:t>and </a:t>
            </a:r>
            <a:r>
              <a:rPr lang="en-US" dirty="0" smtClean="0"/>
              <a:t>other majors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x: Math major, CS co-term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Options Beside CS Major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94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24" name="Oval 20"/>
          <p:cNvSpPr>
            <a:spLocks noChangeArrowheads="1"/>
          </p:cNvSpPr>
          <p:nvPr/>
        </p:nvSpPr>
        <p:spPr bwMode="auto">
          <a:xfrm>
            <a:off x="2058988" y="1320800"/>
            <a:ext cx="5027612" cy="5027613"/>
          </a:xfrm>
          <a:prstGeom prst="ellipse">
            <a:avLst/>
          </a:prstGeom>
          <a:solidFill>
            <a:srgbClr val="FFCC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33525" name="Rectangle 21"/>
          <p:cNvSpPr>
            <a:spLocks noChangeArrowheads="1"/>
          </p:cNvSpPr>
          <p:nvPr/>
        </p:nvSpPr>
        <p:spPr bwMode="auto">
          <a:xfrm>
            <a:off x="3505200" y="1244600"/>
            <a:ext cx="2133600" cy="3048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/>
              <a:t>Project</a:t>
            </a:r>
          </a:p>
        </p:txBody>
      </p:sp>
      <p:sp>
        <p:nvSpPr>
          <p:cNvPr id="533507" name="Oval 3"/>
          <p:cNvSpPr>
            <a:spLocks noChangeArrowheads="1"/>
          </p:cNvSpPr>
          <p:nvPr/>
        </p:nvSpPr>
        <p:spPr bwMode="auto">
          <a:xfrm>
            <a:off x="2516188" y="1804988"/>
            <a:ext cx="4113212" cy="4113212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3508" name="Oval 4"/>
          <p:cNvSpPr>
            <a:spLocks noChangeArrowheads="1"/>
          </p:cNvSpPr>
          <p:nvPr/>
        </p:nvSpPr>
        <p:spPr bwMode="auto">
          <a:xfrm>
            <a:off x="2908300" y="2820988"/>
            <a:ext cx="685800" cy="685800"/>
          </a:xfrm>
          <a:prstGeom prst="ellipse">
            <a:avLst/>
          </a:prstGeom>
          <a:noFill/>
          <a:ln w="9525">
            <a:solidFill>
              <a:srgbClr val="33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/>
              <a:t>AI</a:t>
            </a:r>
          </a:p>
        </p:txBody>
      </p:sp>
      <p:sp>
        <p:nvSpPr>
          <p:cNvPr id="533509" name="Oval 5"/>
          <p:cNvSpPr>
            <a:spLocks noChangeArrowheads="1"/>
          </p:cNvSpPr>
          <p:nvPr/>
        </p:nvSpPr>
        <p:spPr bwMode="auto">
          <a:xfrm>
            <a:off x="3562350" y="2147888"/>
            <a:ext cx="2019300" cy="685800"/>
          </a:xfrm>
          <a:prstGeom prst="ellipse">
            <a:avLst/>
          </a:prstGeom>
          <a:noFill/>
          <a:ln w="9525">
            <a:solidFill>
              <a:srgbClr val="FF3333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/>
              <a:t>Biocomputation</a:t>
            </a:r>
          </a:p>
        </p:txBody>
      </p:sp>
      <p:sp>
        <p:nvSpPr>
          <p:cNvPr id="533510" name="Oval 6"/>
          <p:cNvSpPr>
            <a:spLocks noChangeArrowheads="1"/>
          </p:cNvSpPr>
          <p:nvPr/>
        </p:nvSpPr>
        <p:spPr bwMode="auto">
          <a:xfrm>
            <a:off x="5410200" y="2884488"/>
            <a:ext cx="990600" cy="609600"/>
          </a:xfrm>
          <a:prstGeom prst="ellipse">
            <a:avLst/>
          </a:prstGeom>
          <a:noFill/>
          <a:ln w="9525">
            <a:solidFill>
              <a:srgbClr val="00CC99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/>
              <a:t>Graphics</a:t>
            </a:r>
          </a:p>
        </p:txBody>
      </p:sp>
      <p:sp>
        <p:nvSpPr>
          <p:cNvPr id="533511" name="Oval 7"/>
          <p:cNvSpPr>
            <a:spLocks noChangeArrowheads="1"/>
          </p:cNvSpPr>
          <p:nvPr/>
        </p:nvSpPr>
        <p:spPr bwMode="auto">
          <a:xfrm>
            <a:off x="5435600" y="4165600"/>
            <a:ext cx="838200" cy="685800"/>
          </a:xfrm>
          <a:prstGeom prst="ellipse">
            <a:avLst/>
          </a:prstGeom>
          <a:noFill/>
          <a:ln w="9525">
            <a:solidFill>
              <a:srgbClr val="660066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/>
              <a:t>HCI</a:t>
            </a:r>
          </a:p>
        </p:txBody>
      </p:sp>
      <p:sp>
        <p:nvSpPr>
          <p:cNvPr id="533512" name="Oval 8"/>
          <p:cNvSpPr>
            <a:spLocks noChangeArrowheads="1"/>
          </p:cNvSpPr>
          <p:nvPr/>
        </p:nvSpPr>
        <p:spPr bwMode="auto">
          <a:xfrm>
            <a:off x="3924300" y="4927600"/>
            <a:ext cx="1295400" cy="609600"/>
          </a:xfrm>
          <a:prstGeom prst="ellips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/>
              <a:t>Information</a:t>
            </a:r>
          </a:p>
        </p:txBody>
      </p:sp>
      <p:sp>
        <p:nvSpPr>
          <p:cNvPr id="533513" name="Oval 9"/>
          <p:cNvSpPr>
            <a:spLocks noChangeArrowheads="1"/>
          </p:cNvSpPr>
          <p:nvPr/>
        </p:nvSpPr>
        <p:spPr bwMode="auto">
          <a:xfrm>
            <a:off x="2717800" y="4191000"/>
            <a:ext cx="990600" cy="609600"/>
          </a:xfrm>
          <a:prstGeom prst="ellipse">
            <a:avLst/>
          </a:prstGeom>
          <a:noFill/>
          <a:ln w="9525">
            <a:solidFill>
              <a:srgbClr val="996666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/>
              <a:t>Systems</a:t>
            </a:r>
          </a:p>
        </p:txBody>
      </p:sp>
      <p:grpSp>
        <p:nvGrpSpPr>
          <p:cNvPr id="533514" name="Group 10"/>
          <p:cNvGrpSpPr>
            <a:grpSpLocks/>
          </p:cNvGrpSpPr>
          <p:nvPr/>
        </p:nvGrpSpPr>
        <p:grpSpPr bwMode="auto">
          <a:xfrm>
            <a:off x="3652838" y="2970213"/>
            <a:ext cx="1831975" cy="1828800"/>
            <a:chOff x="2301" y="1871"/>
            <a:chExt cx="1154" cy="1152"/>
          </a:xfrm>
        </p:grpSpPr>
        <p:sp>
          <p:nvSpPr>
            <p:cNvPr id="533515" name="Oval 11"/>
            <p:cNvSpPr>
              <a:spLocks noChangeArrowheads="1"/>
            </p:cNvSpPr>
            <p:nvPr/>
          </p:nvSpPr>
          <p:spPr bwMode="auto">
            <a:xfrm rot="-5400000">
              <a:off x="2307" y="1869"/>
              <a:ext cx="1145" cy="1151"/>
            </a:xfrm>
            <a:prstGeom prst="ellipse">
              <a:avLst/>
            </a:prstGeom>
            <a:solidFill>
              <a:srgbClr val="33FF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516" name="Arc 12"/>
            <p:cNvSpPr>
              <a:spLocks/>
            </p:cNvSpPr>
            <p:nvPr/>
          </p:nvSpPr>
          <p:spPr bwMode="auto">
            <a:xfrm rot="-5400000" flipH="1" flipV="1">
              <a:off x="2742" y="2007"/>
              <a:ext cx="567" cy="296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020"/>
                <a:gd name="T2" fmla="*/ 43195 w 43200"/>
                <a:gd name="T3" fmla="*/ 22020 h 22020"/>
                <a:gd name="T4" fmla="*/ 21600 w 43200"/>
                <a:gd name="T5" fmla="*/ 21600 h 2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02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</a:path>
                <a:path w="43200" h="2202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517" name="Arc 13"/>
            <p:cNvSpPr>
              <a:spLocks/>
            </p:cNvSpPr>
            <p:nvPr/>
          </p:nvSpPr>
          <p:spPr bwMode="auto">
            <a:xfrm rot="16200000" flipH="1">
              <a:off x="2023" y="2153"/>
              <a:ext cx="1148" cy="59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020"/>
                <a:gd name="T2" fmla="*/ 43195 w 43200"/>
                <a:gd name="T3" fmla="*/ 22020 h 22020"/>
                <a:gd name="T4" fmla="*/ 21600 w 43200"/>
                <a:gd name="T5" fmla="*/ 21600 h 22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02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</a:path>
                <a:path w="43200" h="2202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1740"/>
                    <a:pt x="43198" y="21880"/>
                    <a:pt x="43195" y="2202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518" name="Arc 14"/>
            <p:cNvSpPr>
              <a:spLocks/>
            </p:cNvSpPr>
            <p:nvPr/>
          </p:nvSpPr>
          <p:spPr bwMode="auto">
            <a:xfrm rot="16200000" flipH="1">
              <a:off x="2459" y="2569"/>
              <a:ext cx="574" cy="307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2 w 43200"/>
                <a:gd name="T1" fmla="*/ 21829 h 22910"/>
                <a:gd name="T2" fmla="*/ 43160 w 43200"/>
                <a:gd name="T3" fmla="*/ 22910 h 22910"/>
                <a:gd name="T4" fmla="*/ 21600 w 43200"/>
                <a:gd name="T5" fmla="*/ 21600 h 22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2910" fill="none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2036"/>
                    <a:pt x="43186" y="22473"/>
                    <a:pt x="43160" y="22910"/>
                  </a:cubicBezTo>
                </a:path>
                <a:path w="43200" h="22910" stroke="0" extrusionOk="0">
                  <a:moveTo>
                    <a:pt x="1" y="21829"/>
                  </a:moveTo>
                  <a:cubicBezTo>
                    <a:pt x="0" y="21752"/>
                    <a:pt x="0" y="2167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199" y="22036"/>
                    <a:pt x="43186" y="22473"/>
                    <a:pt x="43160" y="2291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33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519" name="Rectangle 15"/>
            <p:cNvSpPr>
              <a:spLocks noChangeArrowheads="1"/>
            </p:cNvSpPr>
            <p:nvPr/>
          </p:nvSpPr>
          <p:spPr bwMode="auto">
            <a:xfrm rot="-5400000">
              <a:off x="2647" y="2699"/>
              <a:ext cx="473" cy="65"/>
            </a:xfrm>
            <a:prstGeom prst="rect">
              <a:avLst/>
            </a:prstGeom>
            <a:solidFill>
              <a:srgbClr val="33FF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520" name="Rectangle 16"/>
            <p:cNvSpPr>
              <a:spLocks noChangeArrowheads="1"/>
            </p:cNvSpPr>
            <p:nvPr/>
          </p:nvSpPr>
          <p:spPr bwMode="auto">
            <a:xfrm>
              <a:off x="2849" y="1880"/>
              <a:ext cx="55" cy="544"/>
            </a:xfrm>
            <a:prstGeom prst="rect">
              <a:avLst/>
            </a:prstGeom>
            <a:solidFill>
              <a:srgbClr val="FF99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521" name="Oval 17"/>
            <p:cNvSpPr>
              <a:spLocks noChangeArrowheads="1"/>
            </p:cNvSpPr>
            <p:nvPr/>
          </p:nvSpPr>
          <p:spPr bwMode="auto">
            <a:xfrm rot="-5400000">
              <a:off x="2842" y="2107"/>
              <a:ext cx="78" cy="78"/>
            </a:xfrm>
            <a:prstGeom prst="ellipse">
              <a:avLst/>
            </a:prstGeom>
            <a:solidFill>
              <a:srgbClr val="33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522" name="Oval 18"/>
            <p:cNvSpPr>
              <a:spLocks noChangeArrowheads="1"/>
            </p:cNvSpPr>
            <p:nvPr/>
          </p:nvSpPr>
          <p:spPr bwMode="auto">
            <a:xfrm rot="-5400000">
              <a:off x="2843" y="2689"/>
              <a:ext cx="78" cy="78"/>
            </a:xfrm>
            <a:prstGeom prst="ellipse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523" name="Oval 19"/>
            <p:cNvSpPr>
              <a:spLocks noChangeArrowheads="1"/>
            </p:cNvSpPr>
            <p:nvPr/>
          </p:nvSpPr>
          <p:spPr bwMode="auto">
            <a:xfrm rot="-5400000">
              <a:off x="2307" y="1869"/>
              <a:ext cx="1145" cy="115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CS Major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9885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Future Chris: Say words.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564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We will die one day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141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We will die one day. </a:t>
            </a:r>
          </a:p>
          <a:p>
            <a:pPr algn="ctr">
              <a:defRPr/>
            </a:pPr>
            <a:r>
              <a:rPr lang="en-US" sz="3600" dirty="0" smtClean="0"/>
              <a:t>Now you are alive.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141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 smtClean="0"/>
              <a:t>Leave a review on </a:t>
            </a:r>
            <a:r>
              <a:rPr lang="en-US" sz="3600" dirty="0" err="1" smtClean="0"/>
              <a:t>Axess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931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7410</TotalTime>
  <Words>1609</Words>
  <Application>Microsoft Macintosh PowerPoint</Application>
  <PresentationFormat>On-screen Show (4:3)</PresentationFormat>
  <Paragraphs>527</Paragraphs>
  <Slides>87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 106B, Lecture 17 Priority Queues;  Heaps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 is Important</vt:lpstr>
      <vt:lpstr>Robot Pathfinding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132</cp:revision>
  <dcterms:created xsi:type="dcterms:W3CDTF">2016-03-06T02:01:47Z</dcterms:created>
  <dcterms:modified xsi:type="dcterms:W3CDTF">2016-03-11T17:51:09Z</dcterms:modified>
</cp:coreProperties>
</file>